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4C8DB2-6AEA-3F91-22CB-8445EFAA12C1}" v="9" dt="2025-12-15T22:19:30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63177A-3FD2-4A8E-ADA6-5550DF52DF7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9C954CF-521A-41DE-9A9F-653B8AFECFD1}">
      <dgm:prSet/>
      <dgm:spPr/>
      <dgm:t>
        <a:bodyPr/>
        <a:lstStyle/>
        <a:p>
          <a:r>
            <a:rPr lang="en-US"/>
            <a:t>A console-based .NET application for managing video game rentals.</a:t>
          </a:r>
        </a:p>
      </dgm:t>
    </dgm:pt>
    <dgm:pt modelId="{85F4774A-EBC8-4D13-9B13-6FA791639B3C}" type="parTrans" cxnId="{56C11BE4-537A-4C69-A01E-73B50164B255}">
      <dgm:prSet/>
      <dgm:spPr/>
      <dgm:t>
        <a:bodyPr/>
        <a:lstStyle/>
        <a:p>
          <a:endParaRPr lang="en-US"/>
        </a:p>
      </dgm:t>
    </dgm:pt>
    <dgm:pt modelId="{39807791-94E2-4052-9F4F-0BE79EDCDF9A}" type="sibTrans" cxnId="{56C11BE4-537A-4C69-A01E-73B50164B255}">
      <dgm:prSet/>
      <dgm:spPr/>
      <dgm:t>
        <a:bodyPr/>
        <a:lstStyle/>
        <a:p>
          <a:endParaRPr lang="en-US"/>
        </a:p>
      </dgm:t>
    </dgm:pt>
    <dgm:pt modelId="{1FF37756-DDE4-4A8C-AAC9-29B60882866B}">
      <dgm:prSet/>
      <dgm:spPr/>
      <dgm:t>
        <a:bodyPr/>
        <a:lstStyle/>
        <a:p>
          <a:r>
            <a:rPr lang="en-US"/>
            <a:t>Tracks inventory, checkouts, returns, and analytics.</a:t>
          </a:r>
        </a:p>
      </dgm:t>
    </dgm:pt>
    <dgm:pt modelId="{A5ABDB06-1B86-4989-9F28-7782A3B9C2CE}" type="parTrans" cxnId="{64C59808-0969-46DE-9AF5-15CA8948D1AC}">
      <dgm:prSet/>
      <dgm:spPr/>
      <dgm:t>
        <a:bodyPr/>
        <a:lstStyle/>
        <a:p>
          <a:endParaRPr lang="en-US"/>
        </a:p>
      </dgm:t>
    </dgm:pt>
    <dgm:pt modelId="{56DB58EB-349B-4593-ADB8-6570CFB527C1}" type="sibTrans" cxnId="{64C59808-0969-46DE-9AF5-15CA8948D1AC}">
      <dgm:prSet/>
      <dgm:spPr/>
      <dgm:t>
        <a:bodyPr/>
        <a:lstStyle/>
        <a:p>
          <a:endParaRPr lang="en-US"/>
        </a:p>
      </dgm:t>
    </dgm:pt>
    <dgm:pt modelId="{1582D293-67C7-4524-B8DA-D09CE70C2907}">
      <dgm:prSet/>
      <dgm:spPr/>
      <dgm:t>
        <a:bodyPr/>
        <a:lstStyle/>
        <a:p>
          <a:r>
            <a:rPr lang="en-US"/>
            <a:t>Includes admin authentication and SQLite persistence.</a:t>
          </a:r>
        </a:p>
      </dgm:t>
    </dgm:pt>
    <dgm:pt modelId="{D4EBD9D4-CA65-45BC-94A9-C4DC3DE1F8B0}" type="parTrans" cxnId="{A8F86561-4C30-4CBC-8EAC-AE8AF98F1517}">
      <dgm:prSet/>
      <dgm:spPr/>
      <dgm:t>
        <a:bodyPr/>
        <a:lstStyle/>
        <a:p>
          <a:endParaRPr lang="en-US"/>
        </a:p>
      </dgm:t>
    </dgm:pt>
    <dgm:pt modelId="{78C946BE-BA9F-4E71-82D3-A544E899E470}" type="sibTrans" cxnId="{A8F86561-4C30-4CBC-8EAC-AE8AF98F1517}">
      <dgm:prSet/>
      <dgm:spPr/>
      <dgm:t>
        <a:bodyPr/>
        <a:lstStyle/>
        <a:p>
          <a:endParaRPr lang="en-US"/>
        </a:p>
      </dgm:t>
    </dgm:pt>
    <dgm:pt modelId="{393E0C8E-DBB4-46A5-BCC4-CEDC801BEA21}" type="pres">
      <dgm:prSet presAssocID="{F863177A-3FD2-4A8E-ADA6-5550DF52DF7D}" presName="outerComposite" presStyleCnt="0">
        <dgm:presLayoutVars>
          <dgm:chMax val="5"/>
          <dgm:dir/>
          <dgm:resizeHandles val="exact"/>
        </dgm:presLayoutVars>
      </dgm:prSet>
      <dgm:spPr/>
    </dgm:pt>
    <dgm:pt modelId="{DE0A747A-633E-4583-A336-25FCC21C7F53}" type="pres">
      <dgm:prSet presAssocID="{F863177A-3FD2-4A8E-ADA6-5550DF52DF7D}" presName="dummyMaxCanvas" presStyleCnt="0">
        <dgm:presLayoutVars/>
      </dgm:prSet>
      <dgm:spPr/>
    </dgm:pt>
    <dgm:pt modelId="{1D7BFA3F-9B44-4A87-8405-04E0AAD37EF1}" type="pres">
      <dgm:prSet presAssocID="{F863177A-3FD2-4A8E-ADA6-5550DF52DF7D}" presName="ThreeNodes_1" presStyleLbl="node1" presStyleIdx="0" presStyleCnt="3">
        <dgm:presLayoutVars>
          <dgm:bulletEnabled val="1"/>
        </dgm:presLayoutVars>
      </dgm:prSet>
      <dgm:spPr/>
    </dgm:pt>
    <dgm:pt modelId="{46E795A6-CFCC-4902-9B2A-50D9C82D96C7}" type="pres">
      <dgm:prSet presAssocID="{F863177A-3FD2-4A8E-ADA6-5550DF52DF7D}" presName="ThreeNodes_2" presStyleLbl="node1" presStyleIdx="1" presStyleCnt="3">
        <dgm:presLayoutVars>
          <dgm:bulletEnabled val="1"/>
        </dgm:presLayoutVars>
      </dgm:prSet>
      <dgm:spPr/>
    </dgm:pt>
    <dgm:pt modelId="{49D29DD5-E730-433C-9377-722F8919F09A}" type="pres">
      <dgm:prSet presAssocID="{F863177A-3FD2-4A8E-ADA6-5550DF52DF7D}" presName="ThreeNodes_3" presStyleLbl="node1" presStyleIdx="2" presStyleCnt="3">
        <dgm:presLayoutVars>
          <dgm:bulletEnabled val="1"/>
        </dgm:presLayoutVars>
      </dgm:prSet>
      <dgm:spPr/>
    </dgm:pt>
    <dgm:pt modelId="{BD3AF447-57E3-4CCA-ADD0-F54D693AF4CC}" type="pres">
      <dgm:prSet presAssocID="{F863177A-3FD2-4A8E-ADA6-5550DF52DF7D}" presName="ThreeConn_1-2" presStyleLbl="fgAccFollowNode1" presStyleIdx="0" presStyleCnt="2">
        <dgm:presLayoutVars>
          <dgm:bulletEnabled val="1"/>
        </dgm:presLayoutVars>
      </dgm:prSet>
      <dgm:spPr/>
    </dgm:pt>
    <dgm:pt modelId="{856E0D30-05E1-4B07-B25C-E6DDBFDC976A}" type="pres">
      <dgm:prSet presAssocID="{F863177A-3FD2-4A8E-ADA6-5550DF52DF7D}" presName="ThreeConn_2-3" presStyleLbl="fgAccFollowNode1" presStyleIdx="1" presStyleCnt="2">
        <dgm:presLayoutVars>
          <dgm:bulletEnabled val="1"/>
        </dgm:presLayoutVars>
      </dgm:prSet>
      <dgm:spPr/>
    </dgm:pt>
    <dgm:pt modelId="{C4872CF3-C26C-4BEA-87D1-223AA85A6971}" type="pres">
      <dgm:prSet presAssocID="{F863177A-3FD2-4A8E-ADA6-5550DF52DF7D}" presName="ThreeNodes_1_text" presStyleLbl="node1" presStyleIdx="2" presStyleCnt="3">
        <dgm:presLayoutVars>
          <dgm:bulletEnabled val="1"/>
        </dgm:presLayoutVars>
      </dgm:prSet>
      <dgm:spPr/>
    </dgm:pt>
    <dgm:pt modelId="{67056C69-B940-4FE4-8BFC-9D2FA685EAE0}" type="pres">
      <dgm:prSet presAssocID="{F863177A-3FD2-4A8E-ADA6-5550DF52DF7D}" presName="ThreeNodes_2_text" presStyleLbl="node1" presStyleIdx="2" presStyleCnt="3">
        <dgm:presLayoutVars>
          <dgm:bulletEnabled val="1"/>
        </dgm:presLayoutVars>
      </dgm:prSet>
      <dgm:spPr/>
    </dgm:pt>
    <dgm:pt modelId="{799035A2-6741-4AEC-B1BF-04F1C417DBB9}" type="pres">
      <dgm:prSet presAssocID="{F863177A-3FD2-4A8E-ADA6-5550DF52DF7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4C59808-0969-46DE-9AF5-15CA8948D1AC}" srcId="{F863177A-3FD2-4A8E-ADA6-5550DF52DF7D}" destId="{1FF37756-DDE4-4A8C-AAC9-29B60882866B}" srcOrd="1" destOrd="0" parTransId="{A5ABDB06-1B86-4989-9F28-7782A3B9C2CE}" sibTransId="{56DB58EB-349B-4593-ADB8-6570CFB527C1}"/>
    <dgm:cxn modelId="{A8F86561-4C30-4CBC-8EAC-AE8AF98F1517}" srcId="{F863177A-3FD2-4A8E-ADA6-5550DF52DF7D}" destId="{1582D293-67C7-4524-B8DA-D09CE70C2907}" srcOrd="2" destOrd="0" parTransId="{D4EBD9D4-CA65-45BC-94A9-C4DC3DE1F8B0}" sibTransId="{78C946BE-BA9F-4E71-82D3-A544E899E470}"/>
    <dgm:cxn modelId="{A10E7448-6458-432E-BCDA-258D059B112B}" type="presOf" srcId="{56DB58EB-349B-4593-ADB8-6570CFB527C1}" destId="{856E0D30-05E1-4B07-B25C-E6DDBFDC976A}" srcOrd="0" destOrd="0" presId="urn:microsoft.com/office/officeart/2005/8/layout/vProcess5"/>
    <dgm:cxn modelId="{C122D84D-7245-4C48-8E61-FC891684484B}" type="presOf" srcId="{D9C954CF-521A-41DE-9A9F-653B8AFECFD1}" destId="{1D7BFA3F-9B44-4A87-8405-04E0AAD37EF1}" srcOrd="0" destOrd="0" presId="urn:microsoft.com/office/officeart/2005/8/layout/vProcess5"/>
    <dgm:cxn modelId="{F0F93153-79D1-4841-A71F-63CAF14BC6FA}" type="presOf" srcId="{1582D293-67C7-4524-B8DA-D09CE70C2907}" destId="{49D29DD5-E730-433C-9377-722F8919F09A}" srcOrd="0" destOrd="0" presId="urn:microsoft.com/office/officeart/2005/8/layout/vProcess5"/>
    <dgm:cxn modelId="{9533F892-94FD-4D70-901E-98736C94BCD0}" type="presOf" srcId="{1582D293-67C7-4524-B8DA-D09CE70C2907}" destId="{799035A2-6741-4AEC-B1BF-04F1C417DBB9}" srcOrd="1" destOrd="0" presId="urn:microsoft.com/office/officeart/2005/8/layout/vProcess5"/>
    <dgm:cxn modelId="{C7FEDEA9-FC1D-4F76-96E0-C74995EC9228}" type="presOf" srcId="{1FF37756-DDE4-4A8C-AAC9-29B60882866B}" destId="{67056C69-B940-4FE4-8BFC-9D2FA685EAE0}" srcOrd="1" destOrd="0" presId="urn:microsoft.com/office/officeart/2005/8/layout/vProcess5"/>
    <dgm:cxn modelId="{791096B8-5065-4542-9D90-43D4110AF9B8}" type="presOf" srcId="{39807791-94E2-4052-9F4F-0BE79EDCDF9A}" destId="{BD3AF447-57E3-4CCA-ADD0-F54D693AF4CC}" srcOrd="0" destOrd="0" presId="urn:microsoft.com/office/officeart/2005/8/layout/vProcess5"/>
    <dgm:cxn modelId="{0379AEC5-C8C7-4CDD-8270-23390AC3EAA9}" type="presOf" srcId="{D9C954CF-521A-41DE-9A9F-653B8AFECFD1}" destId="{C4872CF3-C26C-4BEA-87D1-223AA85A6971}" srcOrd="1" destOrd="0" presId="urn:microsoft.com/office/officeart/2005/8/layout/vProcess5"/>
    <dgm:cxn modelId="{5D66F6D5-C9C6-4C2F-95CE-C1C7F8640398}" type="presOf" srcId="{1FF37756-DDE4-4A8C-AAC9-29B60882866B}" destId="{46E795A6-CFCC-4902-9B2A-50D9C82D96C7}" srcOrd="0" destOrd="0" presId="urn:microsoft.com/office/officeart/2005/8/layout/vProcess5"/>
    <dgm:cxn modelId="{56C11BE4-537A-4C69-A01E-73B50164B255}" srcId="{F863177A-3FD2-4A8E-ADA6-5550DF52DF7D}" destId="{D9C954CF-521A-41DE-9A9F-653B8AFECFD1}" srcOrd="0" destOrd="0" parTransId="{85F4774A-EBC8-4D13-9B13-6FA791639B3C}" sibTransId="{39807791-94E2-4052-9F4F-0BE79EDCDF9A}"/>
    <dgm:cxn modelId="{9335A5F2-49BC-4E38-A908-BD94101C7A9F}" type="presOf" srcId="{F863177A-3FD2-4A8E-ADA6-5550DF52DF7D}" destId="{393E0C8E-DBB4-46A5-BCC4-CEDC801BEA21}" srcOrd="0" destOrd="0" presId="urn:microsoft.com/office/officeart/2005/8/layout/vProcess5"/>
    <dgm:cxn modelId="{1A32EF0A-61AB-48D4-A383-85EE47E12C04}" type="presParOf" srcId="{393E0C8E-DBB4-46A5-BCC4-CEDC801BEA21}" destId="{DE0A747A-633E-4583-A336-25FCC21C7F53}" srcOrd="0" destOrd="0" presId="urn:microsoft.com/office/officeart/2005/8/layout/vProcess5"/>
    <dgm:cxn modelId="{6CD34CE4-5597-4C25-A461-1E894AD1A5D3}" type="presParOf" srcId="{393E0C8E-DBB4-46A5-BCC4-CEDC801BEA21}" destId="{1D7BFA3F-9B44-4A87-8405-04E0AAD37EF1}" srcOrd="1" destOrd="0" presId="urn:microsoft.com/office/officeart/2005/8/layout/vProcess5"/>
    <dgm:cxn modelId="{04F595CE-EAC5-4B63-849E-0D90FC5E1946}" type="presParOf" srcId="{393E0C8E-DBB4-46A5-BCC4-CEDC801BEA21}" destId="{46E795A6-CFCC-4902-9B2A-50D9C82D96C7}" srcOrd="2" destOrd="0" presId="urn:microsoft.com/office/officeart/2005/8/layout/vProcess5"/>
    <dgm:cxn modelId="{55771747-A13A-4ABB-8E16-411D971A8630}" type="presParOf" srcId="{393E0C8E-DBB4-46A5-BCC4-CEDC801BEA21}" destId="{49D29DD5-E730-433C-9377-722F8919F09A}" srcOrd="3" destOrd="0" presId="urn:microsoft.com/office/officeart/2005/8/layout/vProcess5"/>
    <dgm:cxn modelId="{829F2708-A57D-4F32-B512-EA0C5E78C115}" type="presParOf" srcId="{393E0C8E-DBB4-46A5-BCC4-CEDC801BEA21}" destId="{BD3AF447-57E3-4CCA-ADD0-F54D693AF4CC}" srcOrd="4" destOrd="0" presId="urn:microsoft.com/office/officeart/2005/8/layout/vProcess5"/>
    <dgm:cxn modelId="{61C29728-3FAA-4697-9CFF-CC5315A3941D}" type="presParOf" srcId="{393E0C8E-DBB4-46A5-BCC4-CEDC801BEA21}" destId="{856E0D30-05E1-4B07-B25C-E6DDBFDC976A}" srcOrd="5" destOrd="0" presId="urn:microsoft.com/office/officeart/2005/8/layout/vProcess5"/>
    <dgm:cxn modelId="{51C0A5A8-4EE3-429F-B0F3-35A5997AD86C}" type="presParOf" srcId="{393E0C8E-DBB4-46A5-BCC4-CEDC801BEA21}" destId="{C4872CF3-C26C-4BEA-87D1-223AA85A6971}" srcOrd="6" destOrd="0" presId="urn:microsoft.com/office/officeart/2005/8/layout/vProcess5"/>
    <dgm:cxn modelId="{3BB54BDB-64DB-4FCF-B80C-60708A35F6D6}" type="presParOf" srcId="{393E0C8E-DBB4-46A5-BCC4-CEDC801BEA21}" destId="{67056C69-B940-4FE4-8BFC-9D2FA685EAE0}" srcOrd="7" destOrd="0" presId="urn:microsoft.com/office/officeart/2005/8/layout/vProcess5"/>
    <dgm:cxn modelId="{E3AFDE07-0274-46EE-966C-D279B2969F1B}" type="presParOf" srcId="{393E0C8E-DBB4-46A5-BCC4-CEDC801BEA21}" destId="{799035A2-6741-4AEC-B1BF-04F1C417DBB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6792AD-D6CD-4CA6-AD7E-4AAEF10D8A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DF820E-4A3A-44AF-B7E7-F30F38AC2415}">
      <dgm:prSet/>
      <dgm:spPr/>
      <dgm:t>
        <a:bodyPr/>
        <a:lstStyle/>
        <a:p>
          <a:r>
            <a:rPr lang="en-US"/>
            <a:t>Rental store administrators.</a:t>
          </a:r>
        </a:p>
      </dgm:t>
    </dgm:pt>
    <dgm:pt modelId="{FB91C301-6CF6-47F6-A631-1D106FAC6D04}" type="parTrans" cxnId="{A1E8D5C3-C15A-4548-BF4D-3CBD2428F523}">
      <dgm:prSet/>
      <dgm:spPr/>
      <dgm:t>
        <a:bodyPr/>
        <a:lstStyle/>
        <a:p>
          <a:endParaRPr lang="en-US"/>
        </a:p>
      </dgm:t>
    </dgm:pt>
    <dgm:pt modelId="{BF68F555-17F0-40BF-8C47-3EDB9C9083A5}" type="sibTrans" cxnId="{A1E8D5C3-C15A-4548-BF4D-3CBD2428F523}">
      <dgm:prSet/>
      <dgm:spPr/>
      <dgm:t>
        <a:bodyPr/>
        <a:lstStyle/>
        <a:p>
          <a:endParaRPr lang="en-US"/>
        </a:p>
      </dgm:t>
    </dgm:pt>
    <dgm:pt modelId="{000F3657-4292-4D09-A9F6-103789B7E434}">
      <dgm:prSet/>
      <dgm:spPr/>
      <dgm:t>
        <a:bodyPr/>
        <a:lstStyle/>
        <a:p>
          <a:r>
            <a:rPr lang="en-US"/>
            <a:t>Small game shops needing low-cost inventory software.</a:t>
          </a:r>
        </a:p>
      </dgm:t>
    </dgm:pt>
    <dgm:pt modelId="{DD610F33-A4BB-45C8-ADFF-EB0E59D2EAC5}" type="parTrans" cxnId="{24197460-F600-4012-95D3-CBE680020E85}">
      <dgm:prSet/>
      <dgm:spPr/>
      <dgm:t>
        <a:bodyPr/>
        <a:lstStyle/>
        <a:p>
          <a:endParaRPr lang="en-US"/>
        </a:p>
      </dgm:t>
    </dgm:pt>
    <dgm:pt modelId="{2CAC244E-6DFD-46A5-85B4-374A705602E8}" type="sibTrans" cxnId="{24197460-F600-4012-95D3-CBE680020E85}">
      <dgm:prSet/>
      <dgm:spPr/>
      <dgm:t>
        <a:bodyPr/>
        <a:lstStyle/>
        <a:p>
          <a:endParaRPr lang="en-US"/>
        </a:p>
      </dgm:t>
    </dgm:pt>
    <dgm:pt modelId="{0DEED149-C4D4-45D6-BF20-2EFC3D0EC413}">
      <dgm:prSet/>
      <dgm:spPr/>
      <dgm:t>
        <a:bodyPr/>
        <a:lstStyle/>
        <a:p>
          <a:r>
            <a:rPr lang="en-US"/>
            <a:t>Students learning .NET + SQL with a real case study.</a:t>
          </a:r>
        </a:p>
      </dgm:t>
    </dgm:pt>
    <dgm:pt modelId="{6B13145E-5C80-4A51-91F1-38658C68930F}" type="parTrans" cxnId="{8076404D-3CA8-4CC9-B3B4-F5B09435C4AA}">
      <dgm:prSet/>
      <dgm:spPr/>
      <dgm:t>
        <a:bodyPr/>
        <a:lstStyle/>
        <a:p>
          <a:endParaRPr lang="en-US"/>
        </a:p>
      </dgm:t>
    </dgm:pt>
    <dgm:pt modelId="{187AD0E0-E2DE-4573-A127-B0EC53162F04}" type="sibTrans" cxnId="{8076404D-3CA8-4CC9-B3B4-F5B09435C4AA}">
      <dgm:prSet/>
      <dgm:spPr/>
      <dgm:t>
        <a:bodyPr/>
        <a:lstStyle/>
        <a:p>
          <a:endParaRPr lang="en-US"/>
        </a:p>
      </dgm:t>
    </dgm:pt>
    <dgm:pt modelId="{B106AFD9-C9AF-4F43-9C90-5E90A735ADFC}">
      <dgm:prSet/>
      <dgm:spPr/>
      <dgm:t>
        <a:bodyPr/>
        <a:lstStyle/>
        <a:p>
          <a:r>
            <a:rPr lang="en-US"/>
            <a:t>Anyone managing check-in/check-out stock workflows.</a:t>
          </a:r>
        </a:p>
      </dgm:t>
    </dgm:pt>
    <dgm:pt modelId="{F618063D-2427-4F7B-807C-ED281C4D3C4D}" type="parTrans" cxnId="{E7B8366C-027C-4797-B9D8-34E80B81ECDB}">
      <dgm:prSet/>
      <dgm:spPr/>
      <dgm:t>
        <a:bodyPr/>
        <a:lstStyle/>
        <a:p>
          <a:endParaRPr lang="en-US"/>
        </a:p>
      </dgm:t>
    </dgm:pt>
    <dgm:pt modelId="{F0F3D4F6-00B0-4664-B62D-BDE5EB7C65B9}" type="sibTrans" cxnId="{E7B8366C-027C-4797-B9D8-34E80B81ECDB}">
      <dgm:prSet/>
      <dgm:spPr/>
      <dgm:t>
        <a:bodyPr/>
        <a:lstStyle/>
        <a:p>
          <a:endParaRPr lang="en-US"/>
        </a:p>
      </dgm:t>
    </dgm:pt>
    <dgm:pt modelId="{35BC4BC3-E213-4021-90FB-12237296AC10}" type="pres">
      <dgm:prSet presAssocID="{3E6792AD-D6CD-4CA6-AD7E-4AAEF10D8AC4}" presName="root" presStyleCnt="0">
        <dgm:presLayoutVars>
          <dgm:dir/>
          <dgm:resizeHandles val="exact"/>
        </dgm:presLayoutVars>
      </dgm:prSet>
      <dgm:spPr/>
    </dgm:pt>
    <dgm:pt modelId="{DF9C11AC-5DDD-4ABA-8414-0FC164048E5F}" type="pres">
      <dgm:prSet presAssocID="{C4DF820E-4A3A-44AF-B7E7-F30F38AC2415}" presName="compNode" presStyleCnt="0"/>
      <dgm:spPr/>
    </dgm:pt>
    <dgm:pt modelId="{51199C47-E754-4ADC-B952-F7DC79B01270}" type="pres">
      <dgm:prSet presAssocID="{C4DF820E-4A3A-44AF-B7E7-F30F38AC2415}" presName="bgRect" presStyleLbl="bgShp" presStyleIdx="0" presStyleCnt="4"/>
      <dgm:spPr/>
    </dgm:pt>
    <dgm:pt modelId="{3CF4E800-1D23-4233-A068-85CAC71094E5}" type="pres">
      <dgm:prSet presAssocID="{C4DF820E-4A3A-44AF-B7E7-F30F38AC24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47811ADC-7A80-4E17-92F9-F9B62EA2FF41}" type="pres">
      <dgm:prSet presAssocID="{C4DF820E-4A3A-44AF-B7E7-F30F38AC2415}" presName="spaceRect" presStyleCnt="0"/>
      <dgm:spPr/>
    </dgm:pt>
    <dgm:pt modelId="{CC82BF5F-9ACD-4DDC-B515-90183DBF218F}" type="pres">
      <dgm:prSet presAssocID="{C4DF820E-4A3A-44AF-B7E7-F30F38AC2415}" presName="parTx" presStyleLbl="revTx" presStyleIdx="0" presStyleCnt="4">
        <dgm:presLayoutVars>
          <dgm:chMax val="0"/>
          <dgm:chPref val="0"/>
        </dgm:presLayoutVars>
      </dgm:prSet>
      <dgm:spPr/>
    </dgm:pt>
    <dgm:pt modelId="{8A85514C-52E0-4A94-A075-63EF2777A5F4}" type="pres">
      <dgm:prSet presAssocID="{BF68F555-17F0-40BF-8C47-3EDB9C9083A5}" presName="sibTrans" presStyleCnt="0"/>
      <dgm:spPr/>
    </dgm:pt>
    <dgm:pt modelId="{77D4E49E-E84B-4C47-9D04-D066F02E4471}" type="pres">
      <dgm:prSet presAssocID="{000F3657-4292-4D09-A9F6-103789B7E434}" presName="compNode" presStyleCnt="0"/>
      <dgm:spPr/>
    </dgm:pt>
    <dgm:pt modelId="{44F62C74-73AC-4161-B108-04F6282751DC}" type="pres">
      <dgm:prSet presAssocID="{000F3657-4292-4D09-A9F6-103789B7E434}" presName="bgRect" presStyleLbl="bgShp" presStyleIdx="1" presStyleCnt="4"/>
      <dgm:spPr/>
    </dgm:pt>
    <dgm:pt modelId="{9AA64A61-B089-4C9C-BD0D-5684D9707DA8}" type="pres">
      <dgm:prSet presAssocID="{000F3657-4292-4D09-A9F6-103789B7E4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E8BC3DCA-4061-454B-B726-50DABD8C97F7}" type="pres">
      <dgm:prSet presAssocID="{000F3657-4292-4D09-A9F6-103789B7E434}" presName="spaceRect" presStyleCnt="0"/>
      <dgm:spPr/>
    </dgm:pt>
    <dgm:pt modelId="{8D289C9A-00B1-4715-B8D5-20590F378134}" type="pres">
      <dgm:prSet presAssocID="{000F3657-4292-4D09-A9F6-103789B7E434}" presName="parTx" presStyleLbl="revTx" presStyleIdx="1" presStyleCnt="4">
        <dgm:presLayoutVars>
          <dgm:chMax val="0"/>
          <dgm:chPref val="0"/>
        </dgm:presLayoutVars>
      </dgm:prSet>
      <dgm:spPr/>
    </dgm:pt>
    <dgm:pt modelId="{70DB0B22-D774-4EE9-96B3-E8DE0BFFAA60}" type="pres">
      <dgm:prSet presAssocID="{2CAC244E-6DFD-46A5-85B4-374A705602E8}" presName="sibTrans" presStyleCnt="0"/>
      <dgm:spPr/>
    </dgm:pt>
    <dgm:pt modelId="{83AC448A-E5CF-4290-90F6-1E5690F929BD}" type="pres">
      <dgm:prSet presAssocID="{0DEED149-C4D4-45D6-BF20-2EFC3D0EC413}" presName="compNode" presStyleCnt="0"/>
      <dgm:spPr/>
    </dgm:pt>
    <dgm:pt modelId="{14FC2537-569B-40FE-A252-0DC16D658798}" type="pres">
      <dgm:prSet presAssocID="{0DEED149-C4D4-45D6-BF20-2EFC3D0EC413}" presName="bgRect" presStyleLbl="bgShp" presStyleIdx="2" presStyleCnt="4"/>
      <dgm:spPr/>
    </dgm:pt>
    <dgm:pt modelId="{9DF9035A-6BF0-4BC7-BEE6-F0BA1EE8ACDB}" type="pres">
      <dgm:prSet presAssocID="{0DEED149-C4D4-45D6-BF20-2EFC3D0EC4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D06B51E-CB7E-48D6-A466-58004EF32CE8}" type="pres">
      <dgm:prSet presAssocID="{0DEED149-C4D4-45D6-BF20-2EFC3D0EC413}" presName="spaceRect" presStyleCnt="0"/>
      <dgm:spPr/>
    </dgm:pt>
    <dgm:pt modelId="{9D0526F8-278E-484B-AAD0-6D2928147437}" type="pres">
      <dgm:prSet presAssocID="{0DEED149-C4D4-45D6-BF20-2EFC3D0EC413}" presName="parTx" presStyleLbl="revTx" presStyleIdx="2" presStyleCnt="4">
        <dgm:presLayoutVars>
          <dgm:chMax val="0"/>
          <dgm:chPref val="0"/>
        </dgm:presLayoutVars>
      </dgm:prSet>
      <dgm:spPr/>
    </dgm:pt>
    <dgm:pt modelId="{D9BF3F9D-E4B6-44DD-89DA-4AE6EAA71925}" type="pres">
      <dgm:prSet presAssocID="{187AD0E0-E2DE-4573-A127-B0EC53162F04}" presName="sibTrans" presStyleCnt="0"/>
      <dgm:spPr/>
    </dgm:pt>
    <dgm:pt modelId="{F505C387-71BF-4B22-995C-B34D3FA162B2}" type="pres">
      <dgm:prSet presAssocID="{B106AFD9-C9AF-4F43-9C90-5E90A735ADFC}" presName="compNode" presStyleCnt="0"/>
      <dgm:spPr/>
    </dgm:pt>
    <dgm:pt modelId="{26C9C82B-A70F-4B40-ACF2-DBF1010E4FC4}" type="pres">
      <dgm:prSet presAssocID="{B106AFD9-C9AF-4F43-9C90-5E90A735ADFC}" presName="bgRect" presStyleLbl="bgShp" presStyleIdx="3" presStyleCnt="4"/>
      <dgm:spPr/>
    </dgm:pt>
    <dgm:pt modelId="{9E125C03-4B62-4B86-87AA-23141C56488C}" type="pres">
      <dgm:prSet presAssocID="{B106AFD9-C9AF-4F43-9C90-5E90A735ADF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33498AC6-D0BC-4E6B-945E-4A2B566B7DC9}" type="pres">
      <dgm:prSet presAssocID="{B106AFD9-C9AF-4F43-9C90-5E90A735ADFC}" presName="spaceRect" presStyleCnt="0"/>
      <dgm:spPr/>
    </dgm:pt>
    <dgm:pt modelId="{50187BFB-0636-41AC-BCAC-FC2A6C44049B}" type="pres">
      <dgm:prSet presAssocID="{B106AFD9-C9AF-4F43-9C90-5E90A735ADF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197460-F600-4012-95D3-CBE680020E85}" srcId="{3E6792AD-D6CD-4CA6-AD7E-4AAEF10D8AC4}" destId="{000F3657-4292-4D09-A9F6-103789B7E434}" srcOrd="1" destOrd="0" parTransId="{DD610F33-A4BB-45C8-ADFF-EB0E59D2EAC5}" sibTransId="{2CAC244E-6DFD-46A5-85B4-374A705602E8}"/>
    <dgm:cxn modelId="{E7B8366C-027C-4797-B9D8-34E80B81ECDB}" srcId="{3E6792AD-D6CD-4CA6-AD7E-4AAEF10D8AC4}" destId="{B106AFD9-C9AF-4F43-9C90-5E90A735ADFC}" srcOrd="3" destOrd="0" parTransId="{F618063D-2427-4F7B-807C-ED281C4D3C4D}" sibTransId="{F0F3D4F6-00B0-4664-B62D-BDE5EB7C65B9}"/>
    <dgm:cxn modelId="{8076404D-3CA8-4CC9-B3B4-F5B09435C4AA}" srcId="{3E6792AD-D6CD-4CA6-AD7E-4AAEF10D8AC4}" destId="{0DEED149-C4D4-45D6-BF20-2EFC3D0EC413}" srcOrd="2" destOrd="0" parTransId="{6B13145E-5C80-4A51-91F1-38658C68930F}" sibTransId="{187AD0E0-E2DE-4573-A127-B0EC53162F04}"/>
    <dgm:cxn modelId="{FD217C82-1BD8-406A-8B66-2D931EE6F67A}" type="presOf" srcId="{C4DF820E-4A3A-44AF-B7E7-F30F38AC2415}" destId="{CC82BF5F-9ACD-4DDC-B515-90183DBF218F}" srcOrd="0" destOrd="0" presId="urn:microsoft.com/office/officeart/2018/2/layout/IconVerticalSolidList"/>
    <dgm:cxn modelId="{51997EBA-AA31-4558-9ED5-ABA936AB9233}" type="presOf" srcId="{0DEED149-C4D4-45D6-BF20-2EFC3D0EC413}" destId="{9D0526F8-278E-484B-AAD0-6D2928147437}" srcOrd="0" destOrd="0" presId="urn:microsoft.com/office/officeart/2018/2/layout/IconVerticalSolidList"/>
    <dgm:cxn modelId="{A1E8D5C3-C15A-4548-BF4D-3CBD2428F523}" srcId="{3E6792AD-D6CD-4CA6-AD7E-4AAEF10D8AC4}" destId="{C4DF820E-4A3A-44AF-B7E7-F30F38AC2415}" srcOrd="0" destOrd="0" parTransId="{FB91C301-6CF6-47F6-A631-1D106FAC6D04}" sibTransId="{BF68F555-17F0-40BF-8C47-3EDB9C9083A5}"/>
    <dgm:cxn modelId="{940141CC-C34D-48F9-8484-E56F5AF5350B}" type="presOf" srcId="{B106AFD9-C9AF-4F43-9C90-5E90A735ADFC}" destId="{50187BFB-0636-41AC-BCAC-FC2A6C44049B}" srcOrd="0" destOrd="0" presId="urn:microsoft.com/office/officeart/2018/2/layout/IconVerticalSolidList"/>
    <dgm:cxn modelId="{F1672DEC-22C5-4E56-AA7F-39B5BD1FE364}" type="presOf" srcId="{000F3657-4292-4D09-A9F6-103789B7E434}" destId="{8D289C9A-00B1-4715-B8D5-20590F378134}" srcOrd="0" destOrd="0" presId="urn:microsoft.com/office/officeart/2018/2/layout/IconVerticalSolidList"/>
    <dgm:cxn modelId="{601B15EE-D7FF-432E-8427-35133F48FEC9}" type="presOf" srcId="{3E6792AD-D6CD-4CA6-AD7E-4AAEF10D8AC4}" destId="{35BC4BC3-E213-4021-90FB-12237296AC10}" srcOrd="0" destOrd="0" presId="urn:microsoft.com/office/officeart/2018/2/layout/IconVerticalSolidList"/>
    <dgm:cxn modelId="{5EC1AA9B-3186-4F85-8F89-B29BCDC8282D}" type="presParOf" srcId="{35BC4BC3-E213-4021-90FB-12237296AC10}" destId="{DF9C11AC-5DDD-4ABA-8414-0FC164048E5F}" srcOrd="0" destOrd="0" presId="urn:microsoft.com/office/officeart/2018/2/layout/IconVerticalSolidList"/>
    <dgm:cxn modelId="{8E333EC2-ADC4-4E0C-8AF7-941FB64B7F40}" type="presParOf" srcId="{DF9C11AC-5DDD-4ABA-8414-0FC164048E5F}" destId="{51199C47-E754-4ADC-B952-F7DC79B01270}" srcOrd="0" destOrd="0" presId="urn:microsoft.com/office/officeart/2018/2/layout/IconVerticalSolidList"/>
    <dgm:cxn modelId="{57E57F52-CD8A-4A60-8906-75DD7EE1ED5F}" type="presParOf" srcId="{DF9C11AC-5DDD-4ABA-8414-0FC164048E5F}" destId="{3CF4E800-1D23-4233-A068-85CAC71094E5}" srcOrd="1" destOrd="0" presId="urn:microsoft.com/office/officeart/2018/2/layout/IconVerticalSolidList"/>
    <dgm:cxn modelId="{9CE1A1BE-14F4-4994-8A3D-D7AAF05100BD}" type="presParOf" srcId="{DF9C11AC-5DDD-4ABA-8414-0FC164048E5F}" destId="{47811ADC-7A80-4E17-92F9-F9B62EA2FF41}" srcOrd="2" destOrd="0" presId="urn:microsoft.com/office/officeart/2018/2/layout/IconVerticalSolidList"/>
    <dgm:cxn modelId="{78B9DD91-147C-4C8E-AAFD-A515DD42E38D}" type="presParOf" srcId="{DF9C11AC-5DDD-4ABA-8414-0FC164048E5F}" destId="{CC82BF5F-9ACD-4DDC-B515-90183DBF218F}" srcOrd="3" destOrd="0" presId="urn:microsoft.com/office/officeart/2018/2/layout/IconVerticalSolidList"/>
    <dgm:cxn modelId="{4C696789-D43F-4345-B149-389D4666EB26}" type="presParOf" srcId="{35BC4BC3-E213-4021-90FB-12237296AC10}" destId="{8A85514C-52E0-4A94-A075-63EF2777A5F4}" srcOrd="1" destOrd="0" presId="urn:microsoft.com/office/officeart/2018/2/layout/IconVerticalSolidList"/>
    <dgm:cxn modelId="{5F424065-57DC-4AA7-A488-4BB62363214A}" type="presParOf" srcId="{35BC4BC3-E213-4021-90FB-12237296AC10}" destId="{77D4E49E-E84B-4C47-9D04-D066F02E4471}" srcOrd="2" destOrd="0" presId="urn:microsoft.com/office/officeart/2018/2/layout/IconVerticalSolidList"/>
    <dgm:cxn modelId="{E5D0AC1D-240A-4BAF-A440-9B71CB8C44AB}" type="presParOf" srcId="{77D4E49E-E84B-4C47-9D04-D066F02E4471}" destId="{44F62C74-73AC-4161-B108-04F6282751DC}" srcOrd="0" destOrd="0" presId="urn:microsoft.com/office/officeart/2018/2/layout/IconVerticalSolidList"/>
    <dgm:cxn modelId="{8B0FD0F9-558F-48AB-B759-8DE6C23B5AE0}" type="presParOf" srcId="{77D4E49E-E84B-4C47-9D04-D066F02E4471}" destId="{9AA64A61-B089-4C9C-BD0D-5684D9707DA8}" srcOrd="1" destOrd="0" presId="urn:microsoft.com/office/officeart/2018/2/layout/IconVerticalSolidList"/>
    <dgm:cxn modelId="{7BC9A777-523F-4B90-9EE5-B889541C5211}" type="presParOf" srcId="{77D4E49E-E84B-4C47-9D04-D066F02E4471}" destId="{E8BC3DCA-4061-454B-B726-50DABD8C97F7}" srcOrd="2" destOrd="0" presId="urn:microsoft.com/office/officeart/2018/2/layout/IconVerticalSolidList"/>
    <dgm:cxn modelId="{720027DB-C627-454B-BB83-B644790FEDC2}" type="presParOf" srcId="{77D4E49E-E84B-4C47-9D04-D066F02E4471}" destId="{8D289C9A-00B1-4715-B8D5-20590F378134}" srcOrd="3" destOrd="0" presId="urn:microsoft.com/office/officeart/2018/2/layout/IconVerticalSolidList"/>
    <dgm:cxn modelId="{946FEB18-314F-4A79-9B70-1D4E3A12F16B}" type="presParOf" srcId="{35BC4BC3-E213-4021-90FB-12237296AC10}" destId="{70DB0B22-D774-4EE9-96B3-E8DE0BFFAA60}" srcOrd="3" destOrd="0" presId="urn:microsoft.com/office/officeart/2018/2/layout/IconVerticalSolidList"/>
    <dgm:cxn modelId="{1EF55017-52E7-45CD-8E79-AB15498E27EB}" type="presParOf" srcId="{35BC4BC3-E213-4021-90FB-12237296AC10}" destId="{83AC448A-E5CF-4290-90F6-1E5690F929BD}" srcOrd="4" destOrd="0" presId="urn:microsoft.com/office/officeart/2018/2/layout/IconVerticalSolidList"/>
    <dgm:cxn modelId="{03D799C0-FB1A-46C7-9961-CBEF7AECD162}" type="presParOf" srcId="{83AC448A-E5CF-4290-90F6-1E5690F929BD}" destId="{14FC2537-569B-40FE-A252-0DC16D658798}" srcOrd="0" destOrd="0" presId="urn:microsoft.com/office/officeart/2018/2/layout/IconVerticalSolidList"/>
    <dgm:cxn modelId="{73E5A1EA-47E9-4BEC-88FB-A1AD71787C57}" type="presParOf" srcId="{83AC448A-E5CF-4290-90F6-1E5690F929BD}" destId="{9DF9035A-6BF0-4BC7-BEE6-F0BA1EE8ACDB}" srcOrd="1" destOrd="0" presId="urn:microsoft.com/office/officeart/2018/2/layout/IconVerticalSolidList"/>
    <dgm:cxn modelId="{D418508C-A500-4765-ACA0-7638E87B2572}" type="presParOf" srcId="{83AC448A-E5CF-4290-90F6-1E5690F929BD}" destId="{0D06B51E-CB7E-48D6-A466-58004EF32CE8}" srcOrd="2" destOrd="0" presId="urn:microsoft.com/office/officeart/2018/2/layout/IconVerticalSolidList"/>
    <dgm:cxn modelId="{B6B8C834-43AE-4A41-940F-BF48B71D74BC}" type="presParOf" srcId="{83AC448A-E5CF-4290-90F6-1E5690F929BD}" destId="{9D0526F8-278E-484B-AAD0-6D2928147437}" srcOrd="3" destOrd="0" presId="urn:microsoft.com/office/officeart/2018/2/layout/IconVerticalSolidList"/>
    <dgm:cxn modelId="{6CA1D7BC-75E4-4721-8179-687ECC285D75}" type="presParOf" srcId="{35BC4BC3-E213-4021-90FB-12237296AC10}" destId="{D9BF3F9D-E4B6-44DD-89DA-4AE6EAA71925}" srcOrd="5" destOrd="0" presId="urn:microsoft.com/office/officeart/2018/2/layout/IconVerticalSolidList"/>
    <dgm:cxn modelId="{57370166-568C-44FE-BE3D-18BA7A51715B}" type="presParOf" srcId="{35BC4BC3-E213-4021-90FB-12237296AC10}" destId="{F505C387-71BF-4B22-995C-B34D3FA162B2}" srcOrd="6" destOrd="0" presId="urn:microsoft.com/office/officeart/2018/2/layout/IconVerticalSolidList"/>
    <dgm:cxn modelId="{F0E849C1-CD18-4E12-94C1-FE0AFE4885E3}" type="presParOf" srcId="{F505C387-71BF-4B22-995C-B34D3FA162B2}" destId="{26C9C82B-A70F-4B40-ACF2-DBF1010E4FC4}" srcOrd="0" destOrd="0" presId="urn:microsoft.com/office/officeart/2018/2/layout/IconVerticalSolidList"/>
    <dgm:cxn modelId="{F1C17E88-0D50-445C-8064-9726F2C67E72}" type="presParOf" srcId="{F505C387-71BF-4B22-995C-B34D3FA162B2}" destId="{9E125C03-4B62-4B86-87AA-23141C56488C}" srcOrd="1" destOrd="0" presId="urn:microsoft.com/office/officeart/2018/2/layout/IconVerticalSolidList"/>
    <dgm:cxn modelId="{ECA4C58A-58EF-4FD7-9E1A-6CF3405D5689}" type="presParOf" srcId="{F505C387-71BF-4B22-995C-B34D3FA162B2}" destId="{33498AC6-D0BC-4E6B-945E-4A2B566B7DC9}" srcOrd="2" destOrd="0" presId="urn:microsoft.com/office/officeart/2018/2/layout/IconVerticalSolidList"/>
    <dgm:cxn modelId="{233FABE0-6EB4-403D-898D-6B97BCAF10D7}" type="presParOf" srcId="{F505C387-71BF-4B22-995C-B34D3FA162B2}" destId="{50187BFB-0636-41AC-BCAC-FC2A6C4404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88D401-95A6-4F8E-BD9F-EE6197D6A7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2E60562-AE40-4C89-8A23-22ED597D258C}">
      <dgm:prSet/>
      <dgm:spPr/>
      <dgm:t>
        <a:bodyPr/>
        <a:lstStyle/>
        <a:p>
          <a:pPr>
            <a:defRPr cap="all"/>
          </a:pPr>
          <a:r>
            <a:rPr lang="en-US"/>
            <a:t>.NET 8 (C#)</a:t>
          </a:r>
        </a:p>
      </dgm:t>
    </dgm:pt>
    <dgm:pt modelId="{63745554-5C09-4CC6-ADB0-BCCC63CDE224}" type="parTrans" cxnId="{8789E73B-C9CA-4F89-B088-EEC1B3ACF84D}">
      <dgm:prSet/>
      <dgm:spPr/>
      <dgm:t>
        <a:bodyPr/>
        <a:lstStyle/>
        <a:p>
          <a:endParaRPr lang="en-US"/>
        </a:p>
      </dgm:t>
    </dgm:pt>
    <dgm:pt modelId="{AF316AB3-4121-44CC-959D-AA5E9D9F7010}" type="sibTrans" cxnId="{8789E73B-C9CA-4F89-B088-EEC1B3ACF84D}">
      <dgm:prSet/>
      <dgm:spPr/>
      <dgm:t>
        <a:bodyPr/>
        <a:lstStyle/>
        <a:p>
          <a:endParaRPr lang="en-US"/>
        </a:p>
      </dgm:t>
    </dgm:pt>
    <dgm:pt modelId="{FFC82BE9-B14F-4CCB-860C-E86CB3610883}">
      <dgm:prSet/>
      <dgm:spPr/>
      <dgm:t>
        <a:bodyPr/>
        <a:lstStyle/>
        <a:p>
          <a:pPr>
            <a:defRPr cap="all"/>
          </a:pPr>
          <a:r>
            <a:rPr lang="en-US"/>
            <a:t>SQLite Database</a:t>
          </a:r>
        </a:p>
      </dgm:t>
    </dgm:pt>
    <dgm:pt modelId="{D96BA4BF-A4AC-41A8-81AC-02FF4BB742C4}" type="parTrans" cxnId="{3DF9AC7C-E63A-48EC-B956-A6C80E80C6AC}">
      <dgm:prSet/>
      <dgm:spPr/>
      <dgm:t>
        <a:bodyPr/>
        <a:lstStyle/>
        <a:p>
          <a:endParaRPr lang="en-US"/>
        </a:p>
      </dgm:t>
    </dgm:pt>
    <dgm:pt modelId="{AF3E62F8-B95A-41CE-90D0-B8438216BFA3}" type="sibTrans" cxnId="{3DF9AC7C-E63A-48EC-B956-A6C80E80C6AC}">
      <dgm:prSet/>
      <dgm:spPr/>
      <dgm:t>
        <a:bodyPr/>
        <a:lstStyle/>
        <a:p>
          <a:endParaRPr lang="en-US"/>
        </a:p>
      </dgm:t>
    </dgm:pt>
    <dgm:pt modelId="{9AFADAD1-CF14-467E-A821-044A553C8D50}">
      <dgm:prSet/>
      <dgm:spPr/>
      <dgm:t>
        <a:bodyPr/>
        <a:lstStyle/>
        <a:p>
          <a:pPr>
            <a:defRPr cap="all"/>
          </a:pPr>
          <a:r>
            <a:rPr lang="en-US"/>
            <a:t>Dapper ORM</a:t>
          </a:r>
        </a:p>
      </dgm:t>
    </dgm:pt>
    <dgm:pt modelId="{C32010B2-7615-4B4E-920B-21DF7CC8D9C8}" type="parTrans" cxnId="{51956B5B-CADF-4DB4-A0EE-5499ADFDB66A}">
      <dgm:prSet/>
      <dgm:spPr/>
      <dgm:t>
        <a:bodyPr/>
        <a:lstStyle/>
        <a:p>
          <a:endParaRPr lang="en-US"/>
        </a:p>
      </dgm:t>
    </dgm:pt>
    <dgm:pt modelId="{ADB31A63-139C-4DE1-9566-8C7375E8B039}" type="sibTrans" cxnId="{51956B5B-CADF-4DB4-A0EE-5499ADFDB66A}">
      <dgm:prSet/>
      <dgm:spPr/>
      <dgm:t>
        <a:bodyPr/>
        <a:lstStyle/>
        <a:p>
          <a:endParaRPr lang="en-US"/>
        </a:p>
      </dgm:t>
    </dgm:pt>
    <dgm:pt modelId="{653FEF73-52B4-4C06-B075-605B35C40EF3}">
      <dgm:prSet/>
      <dgm:spPr/>
      <dgm:t>
        <a:bodyPr/>
        <a:lstStyle/>
        <a:p>
          <a:pPr>
            <a:defRPr cap="all"/>
          </a:pPr>
          <a:r>
            <a:rPr lang="en-US"/>
            <a:t>Layered Architecture (UI, BLL, DAL)</a:t>
          </a:r>
        </a:p>
      </dgm:t>
    </dgm:pt>
    <dgm:pt modelId="{030714C8-93DF-4B50-A0DA-88148B713FEF}" type="parTrans" cxnId="{C3951DE2-87A6-40D0-9145-94B9E1B0A469}">
      <dgm:prSet/>
      <dgm:spPr/>
      <dgm:t>
        <a:bodyPr/>
        <a:lstStyle/>
        <a:p>
          <a:endParaRPr lang="en-US"/>
        </a:p>
      </dgm:t>
    </dgm:pt>
    <dgm:pt modelId="{77A14F7A-533E-427B-9720-4601CBE00E9E}" type="sibTrans" cxnId="{C3951DE2-87A6-40D0-9145-94B9E1B0A469}">
      <dgm:prSet/>
      <dgm:spPr/>
      <dgm:t>
        <a:bodyPr/>
        <a:lstStyle/>
        <a:p>
          <a:endParaRPr lang="en-US"/>
        </a:p>
      </dgm:t>
    </dgm:pt>
    <dgm:pt modelId="{670D1A89-7812-4FA7-8803-05BE31E5234B}">
      <dgm:prSet/>
      <dgm:spPr/>
      <dgm:t>
        <a:bodyPr/>
        <a:lstStyle/>
        <a:p>
          <a:pPr>
            <a:defRPr cap="all"/>
          </a:pPr>
          <a:r>
            <a:rPr lang="en-US"/>
            <a:t>Custom Algorithms (Sorting, Searching, Analytics)</a:t>
          </a:r>
        </a:p>
      </dgm:t>
    </dgm:pt>
    <dgm:pt modelId="{F52963FF-7081-405C-95FE-4D072BC661D3}" type="parTrans" cxnId="{2DB534D3-9D6C-4298-8972-AED910F6E07F}">
      <dgm:prSet/>
      <dgm:spPr/>
      <dgm:t>
        <a:bodyPr/>
        <a:lstStyle/>
        <a:p>
          <a:endParaRPr lang="en-US"/>
        </a:p>
      </dgm:t>
    </dgm:pt>
    <dgm:pt modelId="{B8D5121C-61FD-4DD2-BD92-C0DDDF8CA913}" type="sibTrans" cxnId="{2DB534D3-9D6C-4298-8972-AED910F6E07F}">
      <dgm:prSet/>
      <dgm:spPr/>
      <dgm:t>
        <a:bodyPr/>
        <a:lstStyle/>
        <a:p>
          <a:endParaRPr lang="en-US"/>
        </a:p>
      </dgm:t>
    </dgm:pt>
    <dgm:pt modelId="{E0F86EF5-9658-4CF4-AD44-DBBF1DF14E89}" type="pres">
      <dgm:prSet presAssocID="{AE88D401-95A6-4F8E-BD9F-EE6197D6A72B}" presName="root" presStyleCnt="0">
        <dgm:presLayoutVars>
          <dgm:dir/>
          <dgm:resizeHandles val="exact"/>
        </dgm:presLayoutVars>
      </dgm:prSet>
      <dgm:spPr/>
    </dgm:pt>
    <dgm:pt modelId="{FE93872B-3B7F-4FB1-AE06-A1F67B3DE45A}" type="pres">
      <dgm:prSet presAssocID="{02E60562-AE40-4C89-8A23-22ED597D258C}" presName="compNode" presStyleCnt="0"/>
      <dgm:spPr/>
    </dgm:pt>
    <dgm:pt modelId="{055683EB-6701-458B-A0D3-95C14A5EDDFA}" type="pres">
      <dgm:prSet presAssocID="{02E60562-AE40-4C89-8A23-22ED597D258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44349C0-A93F-4B60-8FD1-BC5DC073FB59}" type="pres">
      <dgm:prSet presAssocID="{02E60562-AE40-4C89-8A23-22ED597D25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FE10BEAA-AFB3-4D9B-947A-15C5F205CDC6}" type="pres">
      <dgm:prSet presAssocID="{02E60562-AE40-4C89-8A23-22ED597D258C}" presName="spaceRect" presStyleCnt="0"/>
      <dgm:spPr/>
    </dgm:pt>
    <dgm:pt modelId="{D47C2ED8-8022-4D96-9C33-AB5DDC6EABD4}" type="pres">
      <dgm:prSet presAssocID="{02E60562-AE40-4C89-8A23-22ED597D258C}" presName="textRect" presStyleLbl="revTx" presStyleIdx="0" presStyleCnt="5">
        <dgm:presLayoutVars>
          <dgm:chMax val="1"/>
          <dgm:chPref val="1"/>
        </dgm:presLayoutVars>
      </dgm:prSet>
      <dgm:spPr/>
    </dgm:pt>
    <dgm:pt modelId="{B58553E4-5F80-4138-B1B1-FDE921B873D9}" type="pres">
      <dgm:prSet presAssocID="{AF316AB3-4121-44CC-959D-AA5E9D9F7010}" presName="sibTrans" presStyleCnt="0"/>
      <dgm:spPr/>
    </dgm:pt>
    <dgm:pt modelId="{F1B45A3B-71F2-4411-B434-7F3AF2157EC4}" type="pres">
      <dgm:prSet presAssocID="{FFC82BE9-B14F-4CCB-860C-E86CB3610883}" presName="compNode" presStyleCnt="0"/>
      <dgm:spPr/>
    </dgm:pt>
    <dgm:pt modelId="{1AA31058-3964-49D4-BA99-97320F188616}" type="pres">
      <dgm:prSet presAssocID="{FFC82BE9-B14F-4CCB-860C-E86CB3610883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B5167C1-8ABB-456F-85C9-69DB84CFAB4E}" type="pres">
      <dgm:prSet presAssocID="{FFC82BE9-B14F-4CCB-860C-E86CB361088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8A6E3F8-96A5-427D-9D88-0D66E0338BC3}" type="pres">
      <dgm:prSet presAssocID="{FFC82BE9-B14F-4CCB-860C-E86CB3610883}" presName="spaceRect" presStyleCnt="0"/>
      <dgm:spPr/>
    </dgm:pt>
    <dgm:pt modelId="{68D7C892-44A9-4DB0-B036-5BE6624111B0}" type="pres">
      <dgm:prSet presAssocID="{FFC82BE9-B14F-4CCB-860C-E86CB3610883}" presName="textRect" presStyleLbl="revTx" presStyleIdx="1" presStyleCnt="5">
        <dgm:presLayoutVars>
          <dgm:chMax val="1"/>
          <dgm:chPref val="1"/>
        </dgm:presLayoutVars>
      </dgm:prSet>
      <dgm:spPr/>
    </dgm:pt>
    <dgm:pt modelId="{7DD0DC14-58BD-4F32-8162-CBADA9A56C79}" type="pres">
      <dgm:prSet presAssocID="{AF3E62F8-B95A-41CE-90D0-B8438216BFA3}" presName="sibTrans" presStyleCnt="0"/>
      <dgm:spPr/>
    </dgm:pt>
    <dgm:pt modelId="{4ADD75D7-AB15-4C31-AF1C-C244556D0FEB}" type="pres">
      <dgm:prSet presAssocID="{9AFADAD1-CF14-467E-A821-044A553C8D50}" presName="compNode" presStyleCnt="0"/>
      <dgm:spPr/>
    </dgm:pt>
    <dgm:pt modelId="{A8EA9E19-BFB8-4531-92FE-C865EA218AEE}" type="pres">
      <dgm:prSet presAssocID="{9AFADAD1-CF14-467E-A821-044A553C8D50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E46A942-95D9-4ADE-BBFD-A8C3CE54C040}" type="pres">
      <dgm:prSet presAssocID="{9AFADAD1-CF14-467E-A821-044A553C8D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1488B6-185A-48B2-B86B-FA7D374B7405}" type="pres">
      <dgm:prSet presAssocID="{9AFADAD1-CF14-467E-A821-044A553C8D50}" presName="spaceRect" presStyleCnt="0"/>
      <dgm:spPr/>
    </dgm:pt>
    <dgm:pt modelId="{C0C214D2-9F20-4833-AF08-484375B23489}" type="pres">
      <dgm:prSet presAssocID="{9AFADAD1-CF14-467E-A821-044A553C8D50}" presName="textRect" presStyleLbl="revTx" presStyleIdx="2" presStyleCnt="5">
        <dgm:presLayoutVars>
          <dgm:chMax val="1"/>
          <dgm:chPref val="1"/>
        </dgm:presLayoutVars>
      </dgm:prSet>
      <dgm:spPr/>
    </dgm:pt>
    <dgm:pt modelId="{C1893EF8-FF42-4B2D-8E36-14E80BEC2156}" type="pres">
      <dgm:prSet presAssocID="{ADB31A63-139C-4DE1-9566-8C7375E8B039}" presName="sibTrans" presStyleCnt="0"/>
      <dgm:spPr/>
    </dgm:pt>
    <dgm:pt modelId="{93E788AC-A418-4678-AECD-84F81E3892DA}" type="pres">
      <dgm:prSet presAssocID="{653FEF73-52B4-4C06-B075-605B35C40EF3}" presName="compNode" presStyleCnt="0"/>
      <dgm:spPr/>
    </dgm:pt>
    <dgm:pt modelId="{E2FF3D39-33BA-4795-B77A-E741BC210B6F}" type="pres">
      <dgm:prSet presAssocID="{653FEF73-52B4-4C06-B075-605B35C40EF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ECADF86-8CA0-4E5C-AE0C-BD134DEA8754}" type="pres">
      <dgm:prSet presAssocID="{653FEF73-52B4-4C06-B075-605B35C40E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89C75A7-19A0-4869-9CF3-014EE4EC4A78}" type="pres">
      <dgm:prSet presAssocID="{653FEF73-52B4-4C06-B075-605B35C40EF3}" presName="spaceRect" presStyleCnt="0"/>
      <dgm:spPr/>
    </dgm:pt>
    <dgm:pt modelId="{B9FDC33D-3BBD-4581-9A7C-19356C404291}" type="pres">
      <dgm:prSet presAssocID="{653FEF73-52B4-4C06-B075-605B35C40EF3}" presName="textRect" presStyleLbl="revTx" presStyleIdx="3" presStyleCnt="5">
        <dgm:presLayoutVars>
          <dgm:chMax val="1"/>
          <dgm:chPref val="1"/>
        </dgm:presLayoutVars>
      </dgm:prSet>
      <dgm:spPr/>
    </dgm:pt>
    <dgm:pt modelId="{35592A3A-060E-49F1-A9AC-2DE05343C808}" type="pres">
      <dgm:prSet presAssocID="{77A14F7A-533E-427B-9720-4601CBE00E9E}" presName="sibTrans" presStyleCnt="0"/>
      <dgm:spPr/>
    </dgm:pt>
    <dgm:pt modelId="{7171E0C6-2AB8-4685-B171-CDCF8A6C377E}" type="pres">
      <dgm:prSet presAssocID="{670D1A89-7812-4FA7-8803-05BE31E5234B}" presName="compNode" presStyleCnt="0"/>
      <dgm:spPr/>
    </dgm:pt>
    <dgm:pt modelId="{90C03F35-4FA7-429A-8030-FE3884EB12BD}" type="pres">
      <dgm:prSet presAssocID="{670D1A89-7812-4FA7-8803-05BE31E5234B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59D321C-E447-4DC5-9FCD-D16EF9279AA1}" type="pres">
      <dgm:prSet presAssocID="{670D1A89-7812-4FA7-8803-05BE31E5234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71EBFC3F-FF53-4A42-98E5-27CF45987248}" type="pres">
      <dgm:prSet presAssocID="{670D1A89-7812-4FA7-8803-05BE31E5234B}" presName="spaceRect" presStyleCnt="0"/>
      <dgm:spPr/>
    </dgm:pt>
    <dgm:pt modelId="{9430B3D0-0D89-4F35-AD8D-D66562EBA0B4}" type="pres">
      <dgm:prSet presAssocID="{670D1A89-7812-4FA7-8803-05BE31E5234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6F45516-A6CE-468C-8DE6-8A48B77BBD38}" type="presOf" srcId="{FFC82BE9-B14F-4CCB-860C-E86CB3610883}" destId="{68D7C892-44A9-4DB0-B036-5BE6624111B0}" srcOrd="0" destOrd="0" presId="urn:microsoft.com/office/officeart/2018/5/layout/IconLeafLabelList"/>
    <dgm:cxn modelId="{2761A134-BCA7-47C5-B3E4-D38341ED397A}" type="presOf" srcId="{AE88D401-95A6-4F8E-BD9F-EE6197D6A72B}" destId="{E0F86EF5-9658-4CF4-AD44-DBBF1DF14E89}" srcOrd="0" destOrd="0" presId="urn:microsoft.com/office/officeart/2018/5/layout/IconLeafLabelList"/>
    <dgm:cxn modelId="{8789E73B-C9CA-4F89-B088-EEC1B3ACF84D}" srcId="{AE88D401-95A6-4F8E-BD9F-EE6197D6A72B}" destId="{02E60562-AE40-4C89-8A23-22ED597D258C}" srcOrd="0" destOrd="0" parTransId="{63745554-5C09-4CC6-ADB0-BCCC63CDE224}" sibTransId="{AF316AB3-4121-44CC-959D-AA5E9D9F7010}"/>
    <dgm:cxn modelId="{51956B5B-CADF-4DB4-A0EE-5499ADFDB66A}" srcId="{AE88D401-95A6-4F8E-BD9F-EE6197D6A72B}" destId="{9AFADAD1-CF14-467E-A821-044A553C8D50}" srcOrd="2" destOrd="0" parTransId="{C32010B2-7615-4B4E-920B-21DF7CC8D9C8}" sibTransId="{ADB31A63-139C-4DE1-9566-8C7375E8B039}"/>
    <dgm:cxn modelId="{ECF76266-4AD4-4589-8047-40605C8D4988}" type="presOf" srcId="{02E60562-AE40-4C89-8A23-22ED597D258C}" destId="{D47C2ED8-8022-4D96-9C33-AB5DDC6EABD4}" srcOrd="0" destOrd="0" presId="urn:microsoft.com/office/officeart/2018/5/layout/IconLeafLabelList"/>
    <dgm:cxn modelId="{DFDA9A4F-AEBD-4FA3-87C5-AEBE3CB4A0F2}" type="presOf" srcId="{9AFADAD1-CF14-467E-A821-044A553C8D50}" destId="{C0C214D2-9F20-4833-AF08-484375B23489}" srcOrd="0" destOrd="0" presId="urn:microsoft.com/office/officeart/2018/5/layout/IconLeafLabelList"/>
    <dgm:cxn modelId="{3DF9AC7C-E63A-48EC-B956-A6C80E80C6AC}" srcId="{AE88D401-95A6-4F8E-BD9F-EE6197D6A72B}" destId="{FFC82BE9-B14F-4CCB-860C-E86CB3610883}" srcOrd="1" destOrd="0" parTransId="{D96BA4BF-A4AC-41A8-81AC-02FF4BB742C4}" sibTransId="{AF3E62F8-B95A-41CE-90D0-B8438216BFA3}"/>
    <dgm:cxn modelId="{C1B5DDB1-D00B-4D8F-9C7D-B937ABC33E39}" type="presOf" srcId="{670D1A89-7812-4FA7-8803-05BE31E5234B}" destId="{9430B3D0-0D89-4F35-AD8D-D66562EBA0B4}" srcOrd="0" destOrd="0" presId="urn:microsoft.com/office/officeart/2018/5/layout/IconLeafLabelList"/>
    <dgm:cxn modelId="{4F0919C1-F6AE-4E7A-8D69-D8E8565F904A}" type="presOf" srcId="{653FEF73-52B4-4C06-B075-605B35C40EF3}" destId="{B9FDC33D-3BBD-4581-9A7C-19356C404291}" srcOrd="0" destOrd="0" presId="urn:microsoft.com/office/officeart/2018/5/layout/IconLeafLabelList"/>
    <dgm:cxn modelId="{2DB534D3-9D6C-4298-8972-AED910F6E07F}" srcId="{AE88D401-95A6-4F8E-BD9F-EE6197D6A72B}" destId="{670D1A89-7812-4FA7-8803-05BE31E5234B}" srcOrd="4" destOrd="0" parTransId="{F52963FF-7081-405C-95FE-4D072BC661D3}" sibTransId="{B8D5121C-61FD-4DD2-BD92-C0DDDF8CA913}"/>
    <dgm:cxn modelId="{C3951DE2-87A6-40D0-9145-94B9E1B0A469}" srcId="{AE88D401-95A6-4F8E-BD9F-EE6197D6A72B}" destId="{653FEF73-52B4-4C06-B075-605B35C40EF3}" srcOrd="3" destOrd="0" parTransId="{030714C8-93DF-4B50-A0DA-88148B713FEF}" sibTransId="{77A14F7A-533E-427B-9720-4601CBE00E9E}"/>
    <dgm:cxn modelId="{856420E4-C162-43EC-9F13-B01A55923F3E}" type="presParOf" srcId="{E0F86EF5-9658-4CF4-AD44-DBBF1DF14E89}" destId="{FE93872B-3B7F-4FB1-AE06-A1F67B3DE45A}" srcOrd="0" destOrd="0" presId="urn:microsoft.com/office/officeart/2018/5/layout/IconLeafLabelList"/>
    <dgm:cxn modelId="{FA21A245-A275-46E5-ABFC-83F9D84B548A}" type="presParOf" srcId="{FE93872B-3B7F-4FB1-AE06-A1F67B3DE45A}" destId="{055683EB-6701-458B-A0D3-95C14A5EDDFA}" srcOrd="0" destOrd="0" presId="urn:microsoft.com/office/officeart/2018/5/layout/IconLeafLabelList"/>
    <dgm:cxn modelId="{B927FE13-EE8D-4053-8F61-CBF093338D7E}" type="presParOf" srcId="{FE93872B-3B7F-4FB1-AE06-A1F67B3DE45A}" destId="{F44349C0-A93F-4B60-8FD1-BC5DC073FB59}" srcOrd="1" destOrd="0" presId="urn:microsoft.com/office/officeart/2018/5/layout/IconLeafLabelList"/>
    <dgm:cxn modelId="{DDFF7924-99BA-41D5-8699-2A1C38CA0939}" type="presParOf" srcId="{FE93872B-3B7F-4FB1-AE06-A1F67B3DE45A}" destId="{FE10BEAA-AFB3-4D9B-947A-15C5F205CDC6}" srcOrd="2" destOrd="0" presId="urn:microsoft.com/office/officeart/2018/5/layout/IconLeafLabelList"/>
    <dgm:cxn modelId="{03F4181E-C28E-4B34-8992-416042ABFBC0}" type="presParOf" srcId="{FE93872B-3B7F-4FB1-AE06-A1F67B3DE45A}" destId="{D47C2ED8-8022-4D96-9C33-AB5DDC6EABD4}" srcOrd="3" destOrd="0" presId="urn:microsoft.com/office/officeart/2018/5/layout/IconLeafLabelList"/>
    <dgm:cxn modelId="{A0727DB8-C004-4598-9F04-86F13EC13DE3}" type="presParOf" srcId="{E0F86EF5-9658-4CF4-AD44-DBBF1DF14E89}" destId="{B58553E4-5F80-4138-B1B1-FDE921B873D9}" srcOrd="1" destOrd="0" presId="urn:microsoft.com/office/officeart/2018/5/layout/IconLeafLabelList"/>
    <dgm:cxn modelId="{FA8B3A7F-AB43-4C48-9AB6-C03DC7B2D851}" type="presParOf" srcId="{E0F86EF5-9658-4CF4-AD44-DBBF1DF14E89}" destId="{F1B45A3B-71F2-4411-B434-7F3AF2157EC4}" srcOrd="2" destOrd="0" presId="urn:microsoft.com/office/officeart/2018/5/layout/IconLeafLabelList"/>
    <dgm:cxn modelId="{50FBD93C-9895-4E71-B76A-FF5B6FCF4C18}" type="presParOf" srcId="{F1B45A3B-71F2-4411-B434-7F3AF2157EC4}" destId="{1AA31058-3964-49D4-BA99-97320F188616}" srcOrd="0" destOrd="0" presId="urn:microsoft.com/office/officeart/2018/5/layout/IconLeafLabelList"/>
    <dgm:cxn modelId="{6FFAF06E-AF44-407F-8634-5ED6698EF771}" type="presParOf" srcId="{F1B45A3B-71F2-4411-B434-7F3AF2157EC4}" destId="{AB5167C1-8ABB-456F-85C9-69DB84CFAB4E}" srcOrd="1" destOrd="0" presId="urn:microsoft.com/office/officeart/2018/5/layout/IconLeafLabelList"/>
    <dgm:cxn modelId="{90F5C4D0-BE2A-44DA-838F-EA87E330A172}" type="presParOf" srcId="{F1B45A3B-71F2-4411-B434-7F3AF2157EC4}" destId="{B8A6E3F8-96A5-427D-9D88-0D66E0338BC3}" srcOrd="2" destOrd="0" presId="urn:microsoft.com/office/officeart/2018/5/layout/IconLeafLabelList"/>
    <dgm:cxn modelId="{A42DC4FD-2899-4973-895C-3B37B5ABF6BE}" type="presParOf" srcId="{F1B45A3B-71F2-4411-B434-7F3AF2157EC4}" destId="{68D7C892-44A9-4DB0-B036-5BE6624111B0}" srcOrd="3" destOrd="0" presId="urn:microsoft.com/office/officeart/2018/5/layout/IconLeafLabelList"/>
    <dgm:cxn modelId="{A47E299B-5671-445C-96B6-AE91CBA85380}" type="presParOf" srcId="{E0F86EF5-9658-4CF4-AD44-DBBF1DF14E89}" destId="{7DD0DC14-58BD-4F32-8162-CBADA9A56C79}" srcOrd="3" destOrd="0" presId="urn:microsoft.com/office/officeart/2018/5/layout/IconLeafLabelList"/>
    <dgm:cxn modelId="{D57713BA-65F7-4A8A-8FE0-DCA6C0948B77}" type="presParOf" srcId="{E0F86EF5-9658-4CF4-AD44-DBBF1DF14E89}" destId="{4ADD75D7-AB15-4C31-AF1C-C244556D0FEB}" srcOrd="4" destOrd="0" presId="urn:microsoft.com/office/officeart/2018/5/layout/IconLeafLabelList"/>
    <dgm:cxn modelId="{BB504E91-2BF6-4146-A0C3-3A5BF29A7675}" type="presParOf" srcId="{4ADD75D7-AB15-4C31-AF1C-C244556D0FEB}" destId="{A8EA9E19-BFB8-4531-92FE-C865EA218AEE}" srcOrd="0" destOrd="0" presId="urn:microsoft.com/office/officeart/2018/5/layout/IconLeafLabelList"/>
    <dgm:cxn modelId="{23AC9D53-8D8A-4813-B32D-981787A557B2}" type="presParOf" srcId="{4ADD75D7-AB15-4C31-AF1C-C244556D0FEB}" destId="{5E46A942-95D9-4ADE-BBFD-A8C3CE54C040}" srcOrd="1" destOrd="0" presId="urn:microsoft.com/office/officeart/2018/5/layout/IconLeafLabelList"/>
    <dgm:cxn modelId="{240DE322-8174-4929-A050-072C179AEABA}" type="presParOf" srcId="{4ADD75D7-AB15-4C31-AF1C-C244556D0FEB}" destId="{F41488B6-185A-48B2-B86B-FA7D374B7405}" srcOrd="2" destOrd="0" presId="urn:microsoft.com/office/officeart/2018/5/layout/IconLeafLabelList"/>
    <dgm:cxn modelId="{55875B9E-7C68-4719-B1A2-415426733B17}" type="presParOf" srcId="{4ADD75D7-AB15-4C31-AF1C-C244556D0FEB}" destId="{C0C214D2-9F20-4833-AF08-484375B23489}" srcOrd="3" destOrd="0" presId="urn:microsoft.com/office/officeart/2018/5/layout/IconLeafLabelList"/>
    <dgm:cxn modelId="{56F32A3C-3C30-42AA-AE56-FCDB7FB83DA9}" type="presParOf" srcId="{E0F86EF5-9658-4CF4-AD44-DBBF1DF14E89}" destId="{C1893EF8-FF42-4B2D-8E36-14E80BEC2156}" srcOrd="5" destOrd="0" presId="urn:microsoft.com/office/officeart/2018/5/layout/IconLeafLabelList"/>
    <dgm:cxn modelId="{155B2506-5AF1-4A48-A6E2-A2CA516EEC39}" type="presParOf" srcId="{E0F86EF5-9658-4CF4-AD44-DBBF1DF14E89}" destId="{93E788AC-A418-4678-AECD-84F81E3892DA}" srcOrd="6" destOrd="0" presId="urn:microsoft.com/office/officeart/2018/5/layout/IconLeafLabelList"/>
    <dgm:cxn modelId="{E3073A0B-6AB3-4B15-94A1-39B6AB8C2E95}" type="presParOf" srcId="{93E788AC-A418-4678-AECD-84F81E3892DA}" destId="{E2FF3D39-33BA-4795-B77A-E741BC210B6F}" srcOrd="0" destOrd="0" presId="urn:microsoft.com/office/officeart/2018/5/layout/IconLeafLabelList"/>
    <dgm:cxn modelId="{70B49C68-CDC4-4600-A0B9-3989BAB28065}" type="presParOf" srcId="{93E788AC-A418-4678-AECD-84F81E3892DA}" destId="{3ECADF86-8CA0-4E5C-AE0C-BD134DEA8754}" srcOrd="1" destOrd="0" presId="urn:microsoft.com/office/officeart/2018/5/layout/IconLeafLabelList"/>
    <dgm:cxn modelId="{90CE7621-3644-4534-A474-F2958539AA44}" type="presParOf" srcId="{93E788AC-A418-4678-AECD-84F81E3892DA}" destId="{389C75A7-19A0-4869-9CF3-014EE4EC4A78}" srcOrd="2" destOrd="0" presId="urn:microsoft.com/office/officeart/2018/5/layout/IconLeafLabelList"/>
    <dgm:cxn modelId="{D1A0EF2A-544A-4E48-B03F-6068B5F3FCF9}" type="presParOf" srcId="{93E788AC-A418-4678-AECD-84F81E3892DA}" destId="{B9FDC33D-3BBD-4581-9A7C-19356C404291}" srcOrd="3" destOrd="0" presId="urn:microsoft.com/office/officeart/2018/5/layout/IconLeafLabelList"/>
    <dgm:cxn modelId="{1ED7B661-89A2-45F4-95C8-F3D15F9B4409}" type="presParOf" srcId="{E0F86EF5-9658-4CF4-AD44-DBBF1DF14E89}" destId="{35592A3A-060E-49F1-A9AC-2DE05343C808}" srcOrd="7" destOrd="0" presId="urn:microsoft.com/office/officeart/2018/5/layout/IconLeafLabelList"/>
    <dgm:cxn modelId="{8062A243-93F4-40A3-9B00-3387F1117941}" type="presParOf" srcId="{E0F86EF5-9658-4CF4-AD44-DBBF1DF14E89}" destId="{7171E0C6-2AB8-4685-B171-CDCF8A6C377E}" srcOrd="8" destOrd="0" presId="urn:microsoft.com/office/officeart/2018/5/layout/IconLeafLabelList"/>
    <dgm:cxn modelId="{2242A5A9-EB7D-49C0-8CE5-712C6AD813C3}" type="presParOf" srcId="{7171E0C6-2AB8-4685-B171-CDCF8A6C377E}" destId="{90C03F35-4FA7-429A-8030-FE3884EB12BD}" srcOrd="0" destOrd="0" presId="urn:microsoft.com/office/officeart/2018/5/layout/IconLeafLabelList"/>
    <dgm:cxn modelId="{D88AB3F6-A609-40FC-8198-09513B957D92}" type="presParOf" srcId="{7171E0C6-2AB8-4685-B171-CDCF8A6C377E}" destId="{F59D321C-E447-4DC5-9FCD-D16EF9279AA1}" srcOrd="1" destOrd="0" presId="urn:microsoft.com/office/officeart/2018/5/layout/IconLeafLabelList"/>
    <dgm:cxn modelId="{ADF16AE2-4A19-43F1-A074-3CDDB226FE16}" type="presParOf" srcId="{7171E0C6-2AB8-4685-B171-CDCF8A6C377E}" destId="{71EBFC3F-FF53-4A42-98E5-27CF45987248}" srcOrd="2" destOrd="0" presId="urn:microsoft.com/office/officeart/2018/5/layout/IconLeafLabelList"/>
    <dgm:cxn modelId="{F656FD05-4685-40B7-8C60-739E7ACA5C94}" type="presParOf" srcId="{7171E0C6-2AB8-4685-B171-CDCF8A6C377E}" destId="{9430B3D0-0D89-4F35-AD8D-D66562EBA0B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345EFD-B5A1-428F-B52A-13AB6CB8389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133B6D-0BBD-41B9-8DE7-969DFD9945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 / Update / Delete games</a:t>
          </a:r>
        </a:p>
      </dgm:t>
    </dgm:pt>
    <dgm:pt modelId="{5390467E-B1D2-4CEA-98D0-C817F4AD43BA}" type="parTrans" cxnId="{B0984950-F1FA-4915-9BFA-15DB831CE21E}">
      <dgm:prSet/>
      <dgm:spPr/>
      <dgm:t>
        <a:bodyPr/>
        <a:lstStyle/>
        <a:p>
          <a:endParaRPr lang="en-US"/>
        </a:p>
      </dgm:t>
    </dgm:pt>
    <dgm:pt modelId="{0EE37E4F-199F-49BA-99CA-B2664E3F8C6A}" type="sibTrans" cxnId="{B0984950-F1FA-4915-9BFA-15DB831CE21E}">
      <dgm:prSet/>
      <dgm:spPr/>
      <dgm:t>
        <a:bodyPr/>
        <a:lstStyle/>
        <a:p>
          <a:endParaRPr lang="en-US"/>
        </a:p>
      </dgm:t>
    </dgm:pt>
    <dgm:pt modelId="{791E0B84-4D2A-442C-B15C-1D970CF38D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by title</a:t>
          </a:r>
        </a:p>
      </dgm:t>
    </dgm:pt>
    <dgm:pt modelId="{A03260B0-4486-4058-B281-8F4150D720E4}" type="parTrans" cxnId="{4516CE3F-845E-480D-A848-29A67761E622}">
      <dgm:prSet/>
      <dgm:spPr/>
      <dgm:t>
        <a:bodyPr/>
        <a:lstStyle/>
        <a:p>
          <a:endParaRPr lang="en-US"/>
        </a:p>
      </dgm:t>
    </dgm:pt>
    <dgm:pt modelId="{72F7CD11-03D2-426A-9DAD-52DDA87E4947}" type="sibTrans" cxnId="{4516CE3F-845E-480D-A848-29A67761E622}">
      <dgm:prSet/>
      <dgm:spPr/>
      <dgm:t>
        <a:bodyPr/>
        <a:lstStyle/>
        <a:p>
          <a:endParaRPr lang="en-US"/>
        </a:p>
      </dgm:t>
    </dgm:pt>
    <dgm:pt modelId="{D7D69582-69E9-4D93-B55E-596A254023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Bubble Sort + Binary Search</a:t>
          </a:r>
        </a:p>
      </dgm:t>
    </dgm:pt>
    <dgm:pt modelId="{F4F69CFC-6F87-4FE2-927B-0EBF519DFA9F}" type="parTrans" cxnId="{FE9DA1CA-2F3F-4E19-A854-699E8591D11E}">
      <dgm:prSet/>
      <dgm:spPr/>
      <dgm:t>
        <a:bodyPr/>
        <a:lstStyle/>
        <a:p>
          <a:endParaRPr lang="en-US"/>
        </a:p>
      </dgm:t>
    </dgm:pt>
    <dgm:pt modelId="{896361D4-C392-4E44-A12F-5266FE6F78B9}" type="sibTrans" cxnId="{FE9DA1CA-2F3F-4E19-A854-699E8591D11E}">
      <dgm:prSet/>
      <dgm:spPr/>
      <dgm:t>
        <a:bodyPr/>
        <a:lstStyle/>
        <a:p>
          <a:endParaRPr lang="en-US"/>
        </a:p>
      </dgm:t>
    </dgm:pt>
    <dgm:pt modelId="{06D1D8E0-02B3-41DD-AC4D-6C85B7C091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Check-out and return games (with customer ID)</a:t>
          </a:r>
        </a:p>
      </dgm:t>
    </dgm:pt>
    <dgm:pt modelId="{F31A3CD8-A473-4EF3-B114-6FA7D823F3C9}" type="parTrans" cxnId="{ADAC8141-B6AB-415E-9C10-E732D2919AA8}">
      <dgm:prSet/>
      <dgm:spPr/>
      <dgm:t>
        <a:bodyPr/>
        <a:lstStyle/>
        <a:p>
          <a:endParaRPr lang="en-US"/>
        </a:p>
      </dgm:t>
    </dgm:pt>
    <dgm:pt modelId="{5BDB0355-12DC-4DB3-9B5E-671FA8DB21FF}" type="sibTrans" cxnId="{ADAC8141-B6AB-415E-9C10-E732D2919AA8}">
      <dgm:prSet/>
      <dgm:spPr/>
      <dgm:t>
        <a:bodyPr/>
        <a:lstStyle/>
        <a:p>
          <a:endParaRPr lang="en-US"/>
        </a:p>
      </dgm:t>
    </dgm:pt>
    <dgm:pt modelId="{63ABCDDD-B971-47C9-96FC-87BE1C2B10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Admin authentication via SQLite</a:t>
          </a:r>
        </a:p>
      </dgm:t>
    </dgm:pt>
    <dgm:pt modelId="{883D8624-D237-45B8-BE3C-C4EF2B34736C}" type="parTrans" cxnId="{90200391-7405-4D64-898F-C517E0C50DE7}">
      <dgm:prSet/>
      <dgm:spPr/>
      <dgm:t>
        <a:bodyPr/>
        <a:lstStyle/>
        <a:p>
          <a:endParaRPr lang="en-US"/>
        </a:p>
      </dgm:t>
    </dgm:pt>
    <dgm:pt modelId="{CCABFFBC-6650-4693-A72B-875813CA8717}" type="sibTrans" cxnId="{90200391-7405-4D64-898F-C517E0C50DE7}">
      <dgm:prSet/>
      <dgm:spPr/>
      <dgm:t>
        <a:bodyPr/>
        <a:lstStyle/>
        <a:p>
          <a:endParaRPr lang="en-US"/>
        </a:p>
      </dgm:t>
    </dgm:pt>
    <dgm:pt modelId="{75EADC0F-3C4C-420B-9E63-9A52FDA21D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Analytics: Top 5 games and top 5 platforms</a:t>
          </a:r>
        </a:p>
      </dgm:t>
    </dgm:pt>
    <dgm:pt modelId="{0100D0B6-CB3F-4EFE-988F-7D6442511EFA}" type="parTrans" cxnId="{4930E019-7BC8-4E4C-AD5E-A998280451E0}">
      <dgm:prSet/>
      <dgm:spPr/>
      <dgm:t>
        <a:bodyPr/>
        <a:lstStyle/>
        <a:p>
          <a:endParaRPr lang="en-US"/>
        </a:p>
      </dgm:t>
    </dgm:pt>
    <dgm:pt modelId="{F3DDDC50-F2B6-4E30-BAB4-2043D0804FA5}" type="sibTrans" cxnId="{4930E019-7BC8-4E4C-AD5E-A998280451E0}">
      <dgm:prSet/>
      <dgm:spPr/>
      <dgm:t>
        <a:bodyPr/>
        <a:lstStyle/>
        <a:p>
          <a:endParaRPr lang="en-US"/>
        </a:p>
      </dgm:t>
    </dgm:pt>
    <dgm:pt modelId="{FDA021E3-58D7-4E05-A98E-566243C72400}" type="pres">
      <dgm:prSet presAssocID="{C2345EFD-B5A1-428F-B52A-13AB6CB83895}" presName="root" presStyleCnt="0">
        <dgm:presLayoutVars>
          <dgm:dir/>
          <dgm:resizeHandles val="exact"/>
        </dgm:presLayoutVars>
      </dgm:prSet>
      <dgm:spPr/>
    </dgm:pt>
    <dgm:pt modelId="{85A2027B-4DF4-437C-9A87-19454C768AD2}" type="pres">
      <dgm:prSet presAssocID="{4A133B6D-0BBD-41B9-8DE7-969DFD9945C9}" presName="compNode" presStyleCnt="0"/>
      <dgm:spPr/>
    </dgm:pt>
    <dgm:pt modelId="{85E14B5D-71C6-41BD-AE29-AA80109224AB}" type="pres">
      <dgm:prSet presAssocID="{4A133B6D-0BBD-41B9-8DE7-969DFD9945C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D41F2565-8B82-4DFB-9F12-AA366957C750}" type="pres">
      <dgm:prSet presAssocID="{4A133B6D-0BBD-41B9-8DE7-969DFD9945C9}" presName="spaceRect" presStyleCnt="0"/>
      <dgm:spPr/>
    </dgm:pt>
    <dgm:pt modelId="{25254CF8-0245-4E61-B1FA-AA35B2A18D71}" type="pres">
      <dgm:prSet presAssocID="{4A133B6D-0BBD-41B9-8DE7-969DFD9945C9}" presName="textRect" presStyleLbl="revTx" presStyleIdx="0" presStyleCnt="6">
        <dgm:presLayoutVars>
          <dgm:chMax val="1"/>
          <dgm:chPref val="1"/>
        </dgm:presLayoutVars>
      </dgm:prSet>
      <dgm:spPr/>
    </dgm:pt>
    <dgm:pt modelId="{286B1026-98B6-42DD-82A7-2C1A6AA0FD87}" type="pres">
      <dgm:prSet presAssocID="{0EE37E4F-199F-49BA-99CA-B2664E3F8C6A}" presName="sibTrans" presStyleCnt="0"/>
      <dgm:spPr/>
    </dgm:pt>
    <dgm:pt modelId="{10E582C3-C58B-431A-A98C-2BBF5A13EACB}" type="pres">
      <dgm:prSet presAssocID="{791E0B84-4D2A-442C-B15C-1D970CF38D68}" presName="compNode" presStyleCnt="0"/>
      <dgm:spPr/>
    </dgm:pt>
    <dgm:pt modelId="{3C01A5F1-3F9B-42CA-8721-ECD81993D4A5}" type="pres">
      <dgm:prSet presAssocID="{791E0B84-4D2A-442C-B15C-1D970CF38D6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8F5072F-09FE-4018-9220-0BB671F95EE6}" type="pres">
      <dgm:prSet presAssocID="{791E0B84-4D2A-442C-B15C-1D970CF38D68}" presName="spaceRect" presStyleCnt="0"/>
      <dgm:spPr/>
    </dgm:pt>
    <dgm:pt modelId="{40F9CA6F-E185-4E8E-9E24-4B08B991332B}" type="pres">
      <dgm:prSet presAssocID="{791E0B84-4D2A-442C-B15C-1D970CF38D68}" presName="textRect" presStyleLbl="revTx" presStyleIdx="1" presStyleCnt="6">
        <dgm:presLayoutVars>
          <dgm:chMax val="1"/>
          <dgm:chPref val="1"/>
        </dgm:presLayoutVars>
      </dgm:prSet>
      <dgm:spPr/>
    </dgm:pt>
    <dgm:pt modelId="{0B578EF9-919F-40C4-8904-F8E7C60E01BA}" type="pres">
      <dgm:prSet presAssocID="{72F7CD11-03D2-426A-9DAD-52DDA87E4947}" presName="sibTrans" presStyleCnt="0"/>
      <dgm:spPr/>
    </dgm:pt>
    <dgm:pt modelId="{898FA402-5807-463A-9302-9B0AF1CA05AE}" type="pres">
      <dgm:prSet presAssocID="{D7D69582-69E9-4D93-B55E-596A25402321}" presName="compNode" presStyleCnt="0"/>
      <dgm:spPr/>
    </dgm:pt>
    <dgm:pt modelId="{69265EF1-0531-46F5-AFC6-3C44A777695F}" type="pres">
      <dgm:prSet presAssocID="{D7D69582-69E9-4D93-B55E-596A2540232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61E6975F-3ACF-4926-99A4-848ADEE08147}" type="pres">
      <dgm:prSet presAssocID="{D7D69582-69E9-4D93-B55E-596A25402321}" presName="spaceRect" presStyleCnt="0"/>
      <dgm:spPr/>
    </dgm:pt>
    <dgm:pt modelId="{83E77B69-0FAA-40A4-80C2-DBA8DBCD6578}" type="pres">
      <dgm:prSet presAssocID="{D7D69582-69E9-4D93-B55E-596A25402321}" presName="textRect" presStyleLbl="revTx" presStyleIdx="2" presStyleCnt="6">
        <dgm:presLayoutVars>
          <dgm:chMax val="1"/>
          <dgm:chPref val="1"/>
        </dgm:presLayoutVars>
      </dgm:prSet>
      <dgm:spPr/>
    </dgm:pt>
    <dgm:pt modelId="{2B2DA47A-2B9C-4542-AF23-46B52BEE165D}" type="pres">
      <dgm:prSet presAssocID="{896361D4-C392-4E44-A12F-5266FE6F78B9}" presName="sibTrans" presStyleCnt="0"/>
      <dgm:spPr/>
    </dgm:pt>
    <dgm:pt modelId="{E0D3F53A-CB99-4718-BF1E-3B7D96E60AC7}" type="pres">
      <dgm:prSet presAssocID="{06D1D8E0-02B3-41DD-AC4D-6C85B7C091E1}" presName="compNode" presStyleCnt="0"/>
      <dgm:spPr/>
    </dgm:pt>
    <dgm:pt modelId="{53FBC699-152C-4243-A34E-66A54780E974}" type="pres">
      <dgm:prSet presAssocID="{06D1D8E0-02B3-41DD-AC4D-6C85B7C091E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7504F6C4-048B-4E62-A58E-BF2BD40FE10C}" type="pres">
      <dgm:prSet presAssocID="{06D1D8E0-02B3-41DD-AC4D-6C85B7C091E1}" presName="spaceRect" presStyleCnt="0"/>
      <dgm:spPr/>
    </dgm:pt>
    <dgm:pt modelId="{923E11CC-733D-4033-B9D0-1DF280FF3917}" type="pres">
      <dgm:prSet presAssocID="{06D1D8E0-02B3-41DD-AC4D-6C85B7C091E1}" presName="textRect" presStyleLbl="revTx" presStyleIdx="3" presStyleCnt="6">
        <dgm:presLayoutVars>
          <dgm:chMax val="1"/>
          <dgm:chPref val="1"/>
        </dgm:presLayoutVars>
      </dgm:prSet>
      <dgm:spPr/>
    </dgm:pt>
    <dgm:pt modelId="{C5062D3E-529A-40FF-B124-7A99DD8A0757}" type="pres">
      <dgm:prSet presAssocID="{5BDB0355-12DC-4DB3-9B5E-671FA8DB21FF}" presName="sibTrans" presStyleCnt="0"/>
      <dgm:spPr/>
    </dgm:pt>
    <dgm:pt modelId="{F3464E42-8F43-42ED-B8CE-334B51320F23}" type="pres">
      <dgm:prSet presAssocID="{63ABCDDD-B971-47C9-96FC-87BE1C2B10D0}" presName="compNode" presStyleCnt="0"/>
      <dgm:spPr/>
    </dgm:pt>
    <dgm:pt modelId="{314BA5DC-90B9-4E80-940D-E6E7846B6589}" type="pres">
      <dgm:prSet presAssocID="{63ABCDDD-B971-47C9-96FC-87BE1C2B10D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F9B5AED-F54A-42DA-B874-32CD2B7C1D89}" type="pres">
      <dgm:prSet presAssocID="{63ABCDDD-B971-47C9-96FC-87BE1C2B10D0}" presName="spaceRect" presStyleCnt="0"/>
      <dgm:spPr/>
    </dgm:pt>
    <dgm:pt modelId="{B02BE4AB-30C4-4819-B113-4E5148CDA6B4}" type="pres">
      <dgm:prSet presAssocID="{63ABCDDD-B971-47C9-96FC-87BE1C2B10D0}" presName="textRect" presStyleLbl="revTx" presStyleIdx="4" presStyleCnt="6">
        <dgm:presLayoutVars>
          <dgm:chMax val="1"/>
          <dgm:chPref val="1"/>
        </dgm:presLayoutVars>
      </dgm:prSet>
      <dgm:spPr/>
    </dgm:pt>
    <dgm:pt modelId="{08629F04-B12C-4A93-88D9-0FB33959ECF2}" type="pres">
      <dgm:prSet presAssocID="{CCABFFBC-6650-4693-A72B-875813CA8717}" presName="sibTrans" presStyleCnt="0"/>
      <dgm:spPr/>
    </dgm:pt>
    <dgm:pt modelId="{A6BD0A9D-2A60-412F-8136-8D0D013DEEB2}" type="pres">
      <dgm:prSet presAssocID="{75EADC0F-3C4C-420B-9E63-9A52FDA21D72}" presName="compNode" presStyleCnt="0"/>
      <dgm:spPr/>
    </dgm:pt>
    <dgm:pt modelId="{16677CF8-3575-4766-8C1E-AF5B44C200CA}" type="pres">
      <dgm:prSet presAssocID="{75EADC0F-3C4C-420B-9E63-9A52FDA21D7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DC145CDE-5BF2-4B13-8F25-485F5D18E2BE}" type="pres">
      <dgm:prSet presAssocID="{75EADC0F-3C4C-420B-9E63-9A52FDA21D72}" presName="spaceRect" presStyleCnt="0"/>
      <dgm:spPr/>
    </dgm:pt>
    <dgm:pt modelId="{1727AD1F-4096-41DC-816A-F59F674F0AAB}" type="pres">
      <dgm:prSet presAssocID="{75EADC0F-3C4C-420B-9E63-9A52FDA21D7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930E019-7BC8-4E4C-AD5E-A998280451E0}" srcId="{C2345EFD-B5A1-428F-B52A-13AB6CB83895}" destId="{75EADC0F-3C4C-420B-9E63-9A52FDA21D72}" srcOrd="5" destOrd="0" parTransId="{0100D0B6-CB3F-4EFE-988F-7D6442511EFA}" sibTransId="{F3DDDC50-F2B6-4E30-BAB4-2043D0804FA5}"/>
    <dgm:cxn modelId="{4516CE3F-845E-480D-A848-29A67761E622}" srcId="{C2345EFD-B5A1-428F-B52A-13AB6CB83895}" destId="{791E0B84-4D2A-442C-B15C-1D970CF38D68}" srcOrd="1" destOrd="0" parTransId="{A03260B0-4486-4058-B281-8F4150D720E4}" sibTransId="{72F7CD11-03D2-426A-9DAD-52DDA87E4947}"/>
    <dgm:cxn modelId="{ADAC8141-B6AB-415E-9C10-E732D2919AA8}" srcId="{C2345EFD-B5A1-428F-B52A-13AB6CB83895}" destId="{06D1D8E0-02B3-41DD-AC4D-6C85B7C091E1}" srcOrd="3" destOrd="0" parTransId="{F31A3CD8-A473-4EF3-B114-6FA7D823F3C9}" sibTransId="{5BDB0355-12DC-4DB3-9B5E-671FA8DB21FF}"/>
    <dgm:cxn modelId="{B0984950-F1FA-4915-9BFA-15DB831CE21E}" srcId="{C2345EFD-B5A1-428F-B52A-13AB6CB83895}" destId="{4A133B6D-0BBD-41B9-8DE7-969DFD9945C9}" srcOrd="0" destOrd="0" parTransId="{5390467E-B1D2-4CEA-98D0-C817F4AD43BA}" sibTransId="{0EE37E4F-199F-49BA-99CA-B2664E3F8C6A}"/>
    <dgm:cxn modelId="{3D14DF79-267D-4639-8D61-6A837B6D3764}" type="presOf" srcId="{63ABCDDD-B971-47C9-96FC-87BE1C2B10D0}" destId="{B02BE4AB-30C4-4819-B113-4E5148CDA6B4}" srcOrd="0" destOrd="0" presId="urn:microsoft.com/office/officeart/2018/2/layout/IconLabelList"/>
    <dgm:cxn modelId="{E7949987-1FC8-4D17-86A0-1A072EACD5D9}" type="presOf" srcId="{C2345EFD-B5A1-428F-B52A-13AB6CB83895}" destId="{FDA021E3-58D7-4E05-A98E-566243C72400}" srcOrd="0" destOrd="0" presId="urn:microsoft.com/office/officeart/2018/2/layout/IconLabelList"/>
    <dgm:cxn modelId="{2D83318A-E168-4E1A-914E-99019053D8F8}" type="presOf" srcId="{4A133B6D-0BBD-41B9-8DE7-969DFD9945C9}" destId="{25254CF8-0245-4E61-B1FA-AA35B2A18D71}" srcOrd="0" destOrd="0" presId="urn:microsoft.com/office/officeart/2018/2/layout/IconLabelList"/>
    <dgm:cxn modelId="{90200391-7405-4D64-898F-C517E0C50DE7}" srcId="{C2345EFD-B5A1-428F-B52A-13AB6CB83895}" destId="{63ABCDDD-B971-47C9-96FC-87BE1C2B10D0}" srcOrd="4" destOrd="0" parTransId="{883D8624-D237-45B8-BE3C-C4EF2B34736C}" sibTransId="{CCABFFBC-6650-4693-A72B-875813CA8717}"/>
    <dgm:cxn modelId="{2C2040A4-D814-4529-91DB-97A740E0879C}" type="presOf" srcId="{791E0B84-4D2A-442C-B15C-1D970CF38D68}" destId="{40F9CA6F-E185-4E8E-9E24-4B08B991332B}" srcOrd="0" destOrd="0" presId="urn:microsoft.com/office/officeart/2018/2/layout/IconLabelList"/>
    <dgm:cxn modelId="{AC90E9A4-6E83-470C-B4A2-5C4391448DB2}" type="presOf" srcId="{D7D69582-69E9-4D93-B55E-596A25402321}" destId="{83E77B69-0FAA-40A4-80C2-DBA8DBCD6578}" srcOrd="0" destOrd="0" presId="urn:microsoft.com/office/officeart/2018/2/layout/IconLabelList"/>
    <dgm:cxn modelId="{4DDB5CB1-7E67-4395-8B32-F6E7FDF8B657}" type="presOf" srcId="{06D1D8E0-02B3-41DD-AC4D-6C85B7C091E1}" destId="{923E11CC-733D-4033-B9D0-1DF280FF3917}" srcOrd="0" destOrd="0" presId="urn:microsoft.com/office/officeart/2018/2/layout/IconLabelList"/>
    <dgm:cxn modelId="{5FA883B3-130A-4BCB-81CF-9BD479A1A34C}" type="presOf" srcId="{75EADC0F-3C4C-420B-9E63-9A52FDA21D72}" destId="{1727AD1F-4096-41DC-816A-F59F674F0AAB}" srcOrd="0" destOrd="0" presId="urn:microsoft.com/office/officeart/2018/2/layout/IconLabelList"/>
    <dgm:cxn modelId="{FE9DA1CA-2F3F-4E19-A854-699E8591D11E}" srcId="{C2345EFD-B5A1-428F-B52A-13AB6CB83895}" destId="{D7D69582-69E9-4D93-B55E-596A25402321}" srcOrd="2" destOrd="0" parTransId="{F4F69CFC-6F87-4FE2-927B-0EBF519DFA9F}" sibTransId="{896361D4-C392-4E44-A12F-5266FE6F78B9}"/>
    <dgm:cxn modelId="{FEDF2C12-97B7-421C-8BAC-730A2033F8AF}" type="presParOf" srcId="{FDA021E3-58D7-4E05-A98E-566243C72400}" destId="{85A2027B-4DF4-437C-9A87-19454C768AD2}" srcOrd="0" destOrd="0" presId="urn:microsoft.com/office/officeart/2018/2/layout/IconLabelList"/>
    <dgm:cxn modelId="{4D601B61-538E-453F-A5A9-D10174DD39EB}" type="presParOf" srcId="{85A2027B-4DF4-437C-9A87-19454C768AD2}" destId="{85E14B5D-71C6-41BD-AE29-AA80109224AB}" srcOrd="0" destOrd="0" presId="urn:microsoft.com/office/officeart/2018/2/layout/IconLabelList"/>
    <dgm:cxn modelId="{63FD42D5-04D9-4B5E-9BBA-6584C5C9A68D}" type="presParOf" srcId="{85A2027B-4DF4-437C-9A87-19454C768AD2}" destId="{D41F2565-8B82-4DFB-9F12-AA366957C750}" srcOrd="1" destOrd="0" presId="urn:microsoft.com/office/officeart/2018/2/layout/IconLabelList"/>
    <dgm:cxn modelId="{7FCB382A-40F2-44D6-A67A-140824470E7E}" type="presParOf" srcId="{85A2027B-4DF4-437C-9A87-19454C768AD2}" destId="{25254CF8-0245-4E61-B1FA-AA35B2A18D71}" srcOrd="2" destOrd="0" presId="urn:microsoft.com/office/officeart/2018/2/layout/IconLabelList"/>
    <dgm:cxn modelId="{24B737DA-BA93-4243-AB1E-2472673E4760}" type="presParOf" srcId="{FDA021E3-58D7-4E05-A98E-566243C72400}" destId="{286B1026-98B6-42DD-82A7-2C1A6AA0FD87}" srcOrd="1" destOrd="0" presId="urn:microsoft.com/office/officeart/2018/2/layout/IconLabelList"/>
    <dgm:cxn modelId="{01A5FFE1-D466-4878-AD34-9928F9E7DC9E}" type="presParOf" srcId="{FDA021E3-58D7-4E05-A98E-566243C72400}" destId="{10E582C3-C58B-431A-A98C-2BBF5A13EACB}" srcOrd="2" destOrd="0" presId="urn:microsoft.com/office/officeart/2018/2/layout/IconLabelList"/>
    <dgm:cxn modelId="{69A8728A-F11D-4FD5-BCCB-EE4C1ED30C3B}" type="presParOf" srcId="{10E582C3-C58B-431A-A98C-2BBF5A13EACB}" destId="{3C01A5F1-3F9B-42CA-8721-ECD81993D4A5}" srcOrd="0" destOrd="0" presId="urn:microsoft.com/office/officeart/2018/2/layout/IconLabelList"/>
    <dgm:cxn modelId="{49BD7EC7-5150-458C-B988-8818AFC37D05}" type="presParOf" srcId="{10E582C3-C58B-431A-A98C-2BBF5A13EACB}" destId="{98F5072F-09FE-4018-9220-0BB671F95EE6}" srcOrd="1" destOrd="0" presId="urn:microsoft.com/office/officeart/2018/2/layout/IconLabelList"/>
    <dgm:cxn modelId="{B69B5DA6-0047-41E6-BC16-4FDF7979C8A4}" type="presParOf" srcId="{10E582C3-C58B-431A-A98C-2BBF5A13EACB}" destId="{40F9CA6F-E185-4E8E-9E24-4B08B991332B}" srcOrd="2" destOrd="0" presId="urn:microsoft.com/office/officeart/2018/2/layout/IconLabelList"/>
    <dgm:cxn modelId="{3505C6FA-DC67-414F-B745-9622EAD3CEF7}" type="presParOf" srcId="{FDA021E3-58D7-4E05-A98E-566243C72400}" destId="{0B578EF9-919F-40C4-8904-F8E7C60E01BA}" srcOrd="3" destOrd="0" presId="urn:microsoft.com/office/officeart/2018/2/layout/IconLabelList"/>
    <dgm:cxn modelId="{AE72EEE3-A69B-4D73-8D64-8E5F77766CD1}" type="presParOf" srcId="{FDA021E3-58D7-4E05-A98E-566243C72400}" destId="{898FA402-5807-463A-9302-9B0AF1CA05AE}" srcOrd="4" destOrd="0" presId="urn:microsoft.com/office/officeart/2018/2/layout/IconLabelList"/>
    <dgm:cxn modelId="{4650C2AF-AE0F-4883-84DC-BDBFE25685E7}" type="presParOf" srcId="{898FA402-5807-463A-9302-9B0AF1CA05AE}" destId="{69265EF1-0531-46F5-AFC6-3C44A777695F}" srcOrd="0" destOrd="0" presId="urn:microsoft.com/office/officeart/2018/2/layout/IconLabelList"/>
    <dgm:cxn modelId="{9612BB13-FCB5-4F29-AF45-0862B6228EBD}" type="presParOf" srcId="{898FA402-5807-463A-9302-9B0AF1CA05AE}" destId="{61E6975F-3ACF-4926-99A4-848ADEE08147}" srcOrd="1" destOrd="0" presId="urn:microsoft.com/office/officeart/2018/2/layout/IconLabelList"/>
    <dgm:cxn modelId="{AD61F34C-B294-49D1-828D-FA0C10CE115B}" type="presParOf" srcId="{898FA402-5807-463A-9302-9B0AF1CA05AE}" destId="{83E77B69-0FAA-40A4-80C2-DBA8DBCD6578}" srcOrd="2" destOrd="0" presId="urn:microsoft.com/office/officeart/2018/2/layout/IconLabelList"/>
    <dgm:cxn modelId="{928EC229-7E27-491B-82E7-FA102242B466}" type="presParOf" srcId="{FDA021E3-58D7-4E05-A98E-566243C72400}" destId="{2B2DA47A-2B9C-4542-AF23-46B52BEE165D}" srcOrd="5" destOrd="0" presId="urn:microsoft.com/office/officeart/2018/2/layout/IconLabelList"/>
    <dgm:cxn modelId="{D70AD604-A253-4254-9F67-21C522CF27CE}" type="presParOf" srcId="{FDA021E3-58D7-4E05-A98E-566243C72400}" destId="{E0D3F53A-CB99-4718-BF1E-3B7D96E60AC7}" srcOrd="6" destOrd="0" presId="urn:microsoft.com/office/officeart/2018/2/layout/IconLabelList"/>
    <dgm:cxn modelId="{063CA903-0917-4ADE-9F14-A475BC5B92FE}" type="presParOf" srcId="{E0D3F53A-CB99-4718-BF1E-3B7D96E60AC7}" destId="{53FBC699-152C-4243-A34E-66A54780E974}" srcOrd="0" destOrd="0" presId="urn:microsoft.com/office/officeart/2018/2/layout/IconLabelList"/>
    <dgm:cxn modelId="{745355B3-518B-4257-A0BE-0E8FFDA17B00}" type="presParOf" srcId="{E0D3F53A-CB99-4718-BF1E-3B7D96E60AC7}" destId="{7504F6C4-048B-4E62-A58E-BF2BD40FE10C}" srcOrd="1" destOrd="0" presId="urn:microsoft.com/office/officeart/2018/2/layout/IconLabelList"/>
    <dgm:cxn modelId="{EB7354DA-3631-4D47-BF6F-53EF1D9ACA09}" type="presParOf" srcId="{E0D3F53A-CB99-4718-BF1E-3B7D96E60AC7}" destId="{923E11CC-733D-4033-B9D0-1DF280FF3917}" srcOrd="2" destOrd="0" presId="urn:microsoft.com/office/officeart/2018/2/layout/IconLabelList"/>
    <dgm:cxn modelId="{BC0867A3-91B3-4A66-B694-F2E7F5EF58A7}" type="presParOf" srcId="{FDA021E3-58D7-4E05-A98E-566243C72400}" destId="{C5062D3E-529A-40FF-B124-7A99DD8A0757}" srcOrd="7" destOrd="0" presId="urn:microsoft.com/office/officeart/2018/2/layout/IconLabelList"/>
    <dgm:cxn modelId="{578D935D-FE91-4DA7-B826-66D9872E38C4}" type="presParOf" srcId="{FDA021E3-58D7-4E05-A98E-566243C72400}" destId="{F3464E42-8F43-42ED-B8CE-334B51320F23}" srcOrd="8" destOrd="0" presId="urn:microsoft.com/office/officeart/2018/2/layout/IconLabelList"/>
    <dgm:cxn modelId="{B1F3DC11-0D66-4BE8-A453-914BC5DFC516}" type="presParOf" srcId="{F3464E42-8F43-42ED-B8CE-334B51320F23}" destId="{314BA5DC-90B9-4E80-940D-E6E7846B6589}" srcOrd="0" destOrd="0" presId="urn:microsoft.com/office/officeart/2018/2/layout/IconLabelList"/>
    <dgm:cxn modelId="{69240698-598A-4C24-9D17-679BF48D3937}" type="presParOf" srcId="{F3464E42-8F43-42ED-B8CE-334B51320F23}" destId="{7F9B5AED-F54A-42DA-B874-32CD2B7C1D89}" srcOrd="1" destOrd="0" presId="urn:microsoft.com/office/officeart/2018/2/layout/IconLabelList"/>
    <dgm:cxn modelId="{4F25C50B-B758-4DAC-B9C6-60A39A9906F6}" type="presParOf" srcId="{F3464E42-8F43-42ED-B8CE-334B51320F23}" destId="{B02BE4AB-30C4-4819-B113-4E5148CDA6B4}" srcOrd="2" destOrd="0" presId="urn:microsoft.com/office/officeart/2018/2/layout/IconLabelList"/>
    <dgm:cxn modelId="{E97426AB-1CEE-4509-83D8-ACE5C599E41F}" type="presParOf" srcId="{FDA021E3-58D7-4E05-A98E-566243C72400}" destId="{08629F04-B12C-4A93-88D9-0FB33959ECF2}" srcOrd="9" destOrd="0" presId="urn:microsoft.com/office/officeart/2018/2/layout/IconLabelList"/>
    <dgm:cxn modelId="{D2032A35-A88D-4DD4-8F78-8EC50D6655E2}" type="presParOf" srcId="{FDA021E3-58D7-4E05-A98E-566243C72400}" destId="{A6BD0A9D-2A60-412F-8136-8D0D013DEEB2}" srcOrd="10" destOrd="0" presId="urn:microsoft.com/office/officeart/2018/2/layout/IconLabelList"/>
    <dgm:cxn modelId="{F219E652-97E5-44B8-ABBE-5A237DB4FAD7}" type="presParOf" srcId="{A6BD0A9D-2A60-412F-8136-8D0D013DEEB2}" destId="{16677CF8-3575-4766-8C1E-AF5B44C200CA}" srcOrd="0" destOrd="0" presId="urn:microsoft.com/office/officeart/2018/2/layout/IconLabelList"/>
    <dgm:cxn modelId="{66FE8BBB-0E29-42BA-A654-96209B06B28C}" type="presParOf" srcId="{A6BD0A9D-2A60-412F-8136-8D0D013DEEB2}" destId="{DC145CDE-5BF2-4B13-8F25-485F5D18E2BE}" srcOrd="1" destOrd="0" presId="urn:microsoft.com/office/officeart/2018/2/layout/IconLabelList"/>
    <dgm:cxn modelId="{DDE8CA69-E16E-49EC-8475-337B8EE238E7}" type="presParOf" srcId="{A6BD0A9D-2A60-412F-8136-8D0D013DEEB2}" destId="{1727AD1F-4096-41DC-816A-F59F674F0A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D5E859-10CF-4E4A-8809-640C9ECB5A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47F9428-5175-4149-83FC-24C29D868C45}">
      <dgm:prSet/>
      <dgm:spPr/>
      <dgm:t>
        <a:bodyPr/>
        <a:lstStyle/>
        <a:p>
          <a:pPr>
            <a:defRPr cap="all"/>
          </a:pPr>
          <a:r>
            <a:rPr lang="en-US"/>
            <a:t>• Add GUI (WinForms or WPF)</a:t>
          </a:r>
        </a:p>
      </dgm:t>
    </dgm:pt>
    <dgm:pt modelId="{55CD0FDC-B6F9-4831-8CC9-F0443BD79036}" type="parTrans" cxnId="{C6E17922-02CE-4C37-AD91-74E553BC77C7}">
      <dgm:prSet/>
      <dgm:spPr/>
      <dgm:t>
        <a:bodyPr/>
        <a:lstStyle/>
        <a:p>
          <a:endParaRPr lang="en-US"/>
        </a:p>
      </dgm:t>
    </dgm:pt>
    <dgm:pt modelId="{8B276BDA-6713-403B-954D-DA20940BC5DF}" type="sibTrans" cxnId="{C6E17922-02CE-4C37-AD91-74E553BC77C7}">
      <dgm:prSet/>
      <dgm:spPr/>
      <dgm:t>
        <a:bodyPr/>
        <a:lstStyle/>
        <a:p>
          <a:endParaRPr lang="en-US"/>
        </a:p>
      </dgm:t>
    </dgm:pt>
    <dgm:pt modelId="{CBADFC47-86C4-4386-B780-9B91991CFE10}">
      <dgm:prSet/>
      <dgm:spPr/>
      <dgm:t>
        <a:bodyPr/>
        <a:lstStyle/>
        <a:p>
          <a:pPr>
            <a:defRPr cap="all"/>
          </a:pPr>
          <a:r>
            <a:rPr lang="en-US"/>
            <a:t>• Add customer database + rental history</a:t>
          </a:r>
        </a:p>
      </dgm:t>
    </dgm:pt>
    <dgm:pt modelId="{5222EFD8-C2EB-4ABB-9EEB-A25C06468E00}" type="parTrans" cxnId="{62DB8E69-2F5E-4F3C-9FEE-F31935933AFF}">
      <dgm:prSet/>
      <dgm:spPr/>
      <dgm:t>
        <a:bodyPr/>
        <a:lstStyle/>
        <a:p>
          <a:endParaRPr lang="en-US"/>
        </a:p>
      </dgm:t>
    </dgm:pt>
    <dgm:pt modelId="{33E8826B-7650-48DB-8BED-639EA6805D0A}" type="sibTrans" cxnId="{62DB8E69-2F5E-4F3C-9FEE-F31935933AFF}">
      <dgm:prSet/>
      <dgm:spPr/>
      <dgm:t>
        <a:bodyPr/>
        <a:lstStyle/>
        <a:p>
          <a:endParaRPr lang="en-US"/>
        </a:p>
      </dgm:t>
    </dgm:pt>
    <dgm:pt modelId="{D11E9EE1-122D-4CBF-9A3A-01618B5072CA}">
      <dgm:prSet/>
      <dgm:spPr/>
      <dgm:t>
        <a:bodyPr/>
        <a:lstStyle/>
        <a:p>
          <a:pPr>
            <a:defRPr cap="all"/>
          </a:pPr>
          <a:r>
            <a:rPr lang="en-US"/>
            <a:t>• Add overdue tracking + fines</a:t>
          </a:r>
        </a:p>
      </dgm:t>
    </dgm:pt>
    <dgm:pt modelId="{D859A6EE-23B5-478E-9025-B5E45A3F8AB6}" type="parTrans" cxnId="{E8A33285-254B-4FFA-B019-872F7FFD8419}">
      <dgm:prSet/>
      <dgm:spPr/>
      <dgm:t>
        <a:bodyPr/>
        <a:lstStyle/>
        <a:p>
          <a:endParaRPr lang="en-US"/>
        </a:p>
      </dgm:t>
    </dgm:pt>
    <dgm:pt modelId="{896B8161-CCF0-4BA8-8EC1-06F762124981}" type="sibTrans" cxnId="{E8A33285-254B-4FFA-B019-872F7FFD8419}">
      <dgm:prSet/>
      <dgm:spPr/>
      <dgm:t>
        <a:bodyPr/>
        <a:lstStyle/>
        <a:p>
          <a:endParaRPr lang="en-US"/>
        </a:p>
      </dgm:t>
    </dgm:pt>
    <dgm:pt modelId="{F22FC84B-45FB-47C0-B0A8-F99AA82AEF6A}">
      <dgm:prSet/>
      <dgm:spPr/>
      <dgm:t>
        <a:bodyPr/>
        <a:lstStyle/>
        <a:p>
          <a:pPr>
            <a:defRPr cap="all"/>
          </a:pPr>
          <a:r>
            <a:rPr lang="en-US"/>
            <a:t>• Export analytics to PDF/Excel</a:t>
          </a:r>
        </a:p>
      </dgm:t>
    </dgm:pt>
    <dgm:pt modelId="{A06A756A-71F1-4496-B89E-6076E7F5E3FC}" type="parTrans" cxnId="{E77A3BAF-6028-46FC-9A42-7B79BE7E1337}">
      <dgm:prSet/>
      <dgm:spPr/>
      <dgm:t>
        <a:bodyPr/>
        <a:lstStyle/>
        <a:p>
          <a:endParaRPr lang="en-US"/>
        </a:p>
      </dgm:t>
    </dgm:pt>
    <dgm:pt modelId="{DC5A8EAB-8CC5-4B21-B168-596A3C104C91}" type="sibTrans" cxnId="{E77A3BAF-6028-46FC-9A42-7B79BE7E1337}">
      <dgm:prSet/>
      <dgm:spPr/>
      <dgm:t>
        <a:bodyPr/>
        <a:lstStyle/>
        <a:p>
          <a:endParaRPr lang="en-US"/>
        </a:p>
      </dgm:t>
    </dgm:pt>
    <dgm:pt modelId="{F24C9802-0117-4109-8919-F62CF4D12FB4}">
      <dgm:prSet/>
      <dgm:spPr/>
      <dgm:t>
        <a:bodyPr/>
        <a:lstStyle/>
        <a:p>
          <a:pPr>
            <a:defRPr cap="all"/>
          </a:pPr>
          <a:r>
            <a:rPr lang="en-US"/>
            <a:t>• Cloud-based database</a:t>
          </a:r>
        </a:p>
      </dgm:t>
    </dgm:pt>
    <dgm:pt modelId="{7534E693-AB98-465A-8C07-97B69BEFA5BD}" type="parTrans" cxnId="{274D1A4B-53C7-4FE0-B0BB-82B18ED868DA}">
      <dgm:prSet/>
      <dgm:spPr/>
      <dgm:t>
        <a:bodyPr/>
        <a:lstStyle/>
        <a:p>
          <a:endParaRPr lang="en-US"/>
        </a:p>
      </dgm:t>
    </dgm:pt>
    <dgm:pt modelId="{FCB22289-CC63-4CDE-BE48-C61E4FF8EE9B}" type="sibTrans" cxnId="{274D1A4B-53C7-4FE0-B0BB-82B18ED868DA}">
      <dgm:prSet/>
      <dgm:spPr/>
      <dgm:t>
        <a:bodyPr/>
        <a:lstStyle/>
        <a:p>
          <a:endParaRPr lang="en-US"/>
        </a:p>
      </dgm:t>
    </dgm:pt>
    <dgm:pt modelId="{FE663E41-78A1-4A53-994C-6F00DAC985FA}" type="pres">
      <dgm:prSet presAssocID="{B3D5E859-10CF-4E4A-8809-640C9ECB5AA3}" presName="root" presStyleCnt="0">
        <dgm:presLayoutVars>
          <dgm:dir/>
          <dgm:resizeHandles val="exact"/>
        </dgm:presLayoutVars>
      </dgm:prSet>
      <dgm:spPr/>
    </dgm:pt>
    <dgm:pt modelId="{FCD8535D-4671-47BB-B7A8-36F79738583C}" type="pres">
      <dgm:prSet presAssocID="{C47F9428-5175-4149-83FC-24C29D868C45}" presName="compNode" presStyleCnt="0"/>
      <dgm:spPr/>
    </dgm:pt>
    <dgm:pt modelId="{C4ADA5E7-8948-4073-A58C-B395A1706794}" type="pres">
      <dgm:prSet presAssocID="{C47F9428-5175-4149-83FC-24C29D868C45}" presName="iconBgRect" presStyleLbl="bgShp" presStyleIdx="0" presStyleCnt="5"/>
      <dgm:spPr/>
    </dgm:pt>
    <dgm:pt modelId="{495C1EA1-364E-4DC4-B30B-51E6FB3C1E56}" type="pres">
      <dgm:prSet presAssocID="{C47F9428-5175-4149-83FC-24C29D868C4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0422661-D4BA-4226-BBF9-5915C56D679C}" type="pres">
      <dgm:prSet presAssocID="{C47F9428-5175-4149-83FC-24C29D868C45}" presName="spaceRect" presStyleCnt="0"/>
      <dgm:spPr/>
    </dgm:pt>
    <dgm:pt modelId="{6E8EFB2E-ADCC-4202-8FBC-767071CC9766}" type="pres">
      <dgm:prSet presAssocID="{C47F9428-5175-4149-83FC-24C29D868C45}" presName="textRect" presStyleLbl="revTx" presStyleIdx="0" presStyleCnt="5">
        <dgm:presLayoutVars>
          <dgm:chMax val="1"/>
          <dgm:chPref val="1"/>
        </dgm:presLayoutVars>
      </dgm:prSet>
      <dgm:spPr/>
    </dgm:pt>
    <dgm:pt modelId="{413CA69D-57A5-43E6-A71C-2758B2EA4905}" type="pres">
      <dgm:prSet presAssocID="{8B276BDA-6713-403B-954D-DA20940BC5DF}" presName="sibTrans" presStyleCnt="0"/>
      <dgm:spPr/>
    </dgm:pt>
    <dgm:pt modelId="{19D6DA0B-5711-4C34-88FF-D47DD9C88946}" type="pres">
      <dgm:prSet presAssocID="{CBADFC47-86C4-4386-B780-9B91991CFE10}" presName="compNode" presStyleCnt="0"/>
      <dgm:spPr/>
    </dgm:pt>
    <dgm:pt modelId="{FCF26C06-3F11-480A-910B-858572A39BD4}" type="pres">
      <dgm:prSet presAssocID="{CBADFC47-86C4-4386-B780-9B91991CFE10}" presName="iconBgRect" presStyleLbl="bgShp" presStyleIdx="1" presStyleCnt="5"/>
      <dgm:spPr/>
    </dgm:pt>
    <dgm:pt modelId="{787E29CB-5E61-4EB5-A48C-434EE6C1E591}" type="pres">
      <dgm:prSet presAssocID="{CBADFC47-86C4-4386-B780-9B91991CFE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2705AF-4A62-49AF-9CC6-6590A4027EAF}" type="pres">
      <dgm:prSet presAssocID="{CBADFC47-86C4-4386-B780-9B91991CFE10}" presName="spaceRect" presStyleCnt="0"/>
      <dgm:spPr/>
    </dgm:pt>
    <dgm:pt modelId="{03309437-4F76-492F-B7E2-FDE23A10B619}" type="pres">
      <dgm:prSet presAssocID="{CBADFC47-86C4-4386-B780-9B91991CFE10}" presName="textRect" presStyleLbl="revTx" presStyleIdx="1" presStyleCnt="5">
        <dgm:presLayoutVars>
          <dgm:chMax val="1"/>
          <dgm:chPref val="1"/>
        </dgm:presLayoutVars>
      </dgm:prSet>
      <dgm:spPr/>
    </dgm:pt>
    <dgm:pt modelId="{24502372-8C1F-4FC6-990F-8E1FE107B16D}" type="pres">
      <dgm:prSet presAssocID="{33E8826B-7650-48DB-8BED-639EA6805D0A}" presName="sibTrans" presStyleCnt="0"/>
      <dgm:spPr/>
    </dgm:pt>
    <dgm:pt modelId="{42646873-68A2-445E-87EA-B8539A68CEB7}" type="pres">
      <dgm:prSet presAssocID="{D11E9EE1-122D-4CBF-9A3A-01618B5072CA}" presName="compNode" presStyleCnt="0"/>
      <dgm:spPr/>
    </dgm:pt>
    <dgm:pt modelId="{A95AC2A7-05A8-42A3-A10C-C59367BA797D}" type="pres">
      <dgm:prSet presAssocID="{D11E9EE1-122D-4CBF-9A3A-01618B5072CA}" presName="iconBgRect" presStyleLbl="bgShp" presStyleIdx="2" presStyleCnt="5"/>
      <dgm:spPr/>
    </dgm:pt>
    <dgm:pt modelId="{B7ADC286-5A4E-45A8-84F4-F52AF54E0C99}" type="pres">
      <dgm:prSet presAssocID="{D11E9EE1-122D-4CBF-9A3A-01618B5072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C4EC8C4-7AC4-491B-88DC-8B43B11981BF}" type="pres">
      <dgm:prSet presAssocID="{D11E9EE1-122D-4CBF-9A3A-01618B5072CA}" presName="spaceRect" presStyleCnt="0"/>
      <dgm:spPr/>
    </dgm:pt>
    <dgm:pt modelId="{C8D369B2-CF53-44FF-98E7-EEBC268C1B8D}" type="pres">
      <dgm:prSet presAssocID="{D11E9EE1-122D-4CBF-9A3A-01618B5072CA}" presName="textRect" presStyleLbl="revTx" presStyleIdx="2" presStyleCnt="5">
        <dgm:presLayoutVars>
          <dgm:chMax val="1"/>
          <dgm:chPref val="1"/>
        </dgm:presLayoutVars>
      </dgm:prSet>
      <dgm:spPr/>
    </dgm:pt>
    <dgm:pt modelId="{6A09413A-F85B-47E0-A58E-5099A72CAF28}" type="pres">
      <dgm:prSet presAssocID="{896B8161-CCF0-4BA8-8EC1-06F762124981}" presName="sibTrans" presStyleCnt="0"/>
      <dgm:spPr/>
    </dgm:pt>
    <dgm:pt modelId="{7BA7659A-6C20-44BF-8B74-94B22FD766E9}" type="pres">
      <dgm:prSet presAssocID="{F22FC84B-45FB-47C0-B0A8-F99AA82AEF6A}" presName="compNode" presStyleCnt="0"/>
      <dgm:spPr/>
    </dgm:pt>
    <dgm:pt modelId="{67123CF5-73B6-4A7A-AD1A-5727E3056ED2}" type="pres">
      <dgm:prSet presAssocID="{F22FC84B-45FB-47C0-B0A8-F99AA82AEF6A}" presName="iconBgRect" presStyleLbl="bgShp" presStyleIdx="3" presStyleCnt="5"/>
      <dgm:spPr/>
    </dgm:pt>
    <dgm:pt modelId="{7A19194F-375C-479C-A21E-6CEA071E5C7F}" type="pres">
      <dgm:prSet presAssocID="{F22FC84B-45FB-47C0-B0A8-F99AA82AEF6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2E0ADAA3-9A49-46D0-B5A4-6DA0DECF7DC8}" type="pres">
      <dgm:prSet presAssocID="{F22FC84B-45FB-47C0-B0A8-F99AA82AEF6A}" presName="spaceRect" presStyleCnt="0"/>
      <dgm:spPr/>
    </dgm:pt>
    <dgm:pt modelId="{938E6401-3149-4C81-A88B-688F290F3AAB}" type="pres">
      <dgm:prSet presAssocID="{F22FC84B-45FB-47C0-B0A8-F99AA82AEF6A}" presName="textRect" presStyleLbl="revTx" presStyleIdx="3" presStyleCnt="5">
        <dgm:presLayoutVars>
          <dgm:chMax val="1"/>
          <dgm:chPref val="1"/>
        </dgm:presLayoutVars>
      </dgm:prSet>
      <dgm:spPr/>
    </dgm:pt>
    <dgm:pt modelId="{5E593CA9-B476-46BB-BEEB-92768FA66225}" type="pres">
      <dgm:prSet presAssocID="{DC5A8EAB-8CC5-4B21-B168-596A3C104C91}" presName="sibTrans" presStyleCnt="0"/>
      <dgm:spPr/>
    </dgm:pt>
    <dgm:pt modelId="{9CD68270-CE5F-4ABD-B336-A0617ADD59C3}" type="pres">
      <dgm:prSet presAssocID="{F24C9802-0117-4109-8919-F62CF4D12FB4}" presName="compNode" presStyleCnt="0"/>
      <dgm:spPr/>
    </dgm:pt>
    <dgm:pt modelId="{389FDFD6-1EF6-4067-BFFB-C7B2D21E9F92}" type="pres">
      <dgm:prSet presAssocID="{F24C9802-0117-4109-8919-F62CF4D12FB4}" presName="iconBgRect" presStyleLbl="bgShp" presStyleIdx="4" presStyleCnt="5"/>
      <dgm:spPr/>
    </dgm:pt>
    <dgm:pt modelId="{2407E3A9-4025-4BF4-92A5-9D00908344A6}" type="pres">
      <dgm:prSet presAssocID="{F24C9802-0117-4109-8919-F62CF4D12FB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147D48A-3E2D-4D80-BE3E-B4246FBD88C5}" type="pres">
      <dgm:prSet presAssocID="{F24C9802-0117-4109-8919-F62CF4D12FB4}" presName="spaceRect" presStyleCnt="0"/>
      <dgm:spPr/>
    </dgm:pt>
    <dgm:pt modelId="{1AE90F06-A4F2-4EC5-A325-956CE6D49FCD}" type="pres">
      <dgm:prSet presAssocID="{F24C9802-0117-4109-8919-F62CF4D12FB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A34B206-5D10-4835-BA32-277EFBBEEB66}" type="presOf" srcId="{C47F9428-5175-4149-83FC-24C29D868C45}" destId="{6E8EFB2E-ADCC-4202-8FBC-767071CC9766}" srcOrd="0" destOrd="0" presId="urn:microsoft.com/office/officeart/2018/5/layout/IconCircleLabelList"/>
    <dgm:cxn modelId="{C6E17922-02CE-4C37-AD91-74E553BC77C7}" srcId="{B3D5E859-10CF-4E4A-8809-640C9ECB5AA3}" destId="{C47F9428-5175-4149-83FC-24C29D868C45}" srcOrd="0" destOrd="0" parTransId="{55CD0FDC-B6F9-4831-8CC9-F0443BD79036}" sibTransId="{8B276BDA-6713-403B-954D-DA20940BC5DF}"/>
    <dgm:cxn modelId="{DC9D5C42-CC14-43DA-A47A-EA3259B2F3FE}" type="presOf" srcId="{B3D5E859-10CF-4E4A-8809-640C9ECB5AA3}" destId="{FE663E41-78A1-4A53-994C-6F00DAC985FA}" srcOrd="0" destOrd="0" presId="urn:microsoft.com/office/officeart/2018/5/layout/IconCircleLabelList"/>
    <dgm:cxn modelId="{62DB8E69-2F5E-4F3C-9FEE-F31935933AFF}" srcId="{B3D5E859-10CF-4E4A-8809-640C9ECB5AA3}" destId="{CBADFC47-86C4-4386-B780-9B91991CFE10}" srcOrd="1" destOrd="0" parTransId="{5222EFD8-C2EB-4ABB-9EEB-A25C06468E00}" sibTransId="{33E8826B-7650-48DB-8BED-639EA6805D0A}"/>
    <dgm:cxn modelId="{274D1A4B-53C7-4FE0-B0BB-82B18ED868DA}" srcId="{B3D5E859-10CF-4E4A-8809-640C9ECB5AA3}" destId="{F24C9802-0117-4109-8919-F62CF4D12FB4}" srcOrd="4" destOrd="0" parTransId="{7534E693-AB98-465A-8C07-97B69BEFA5BD}" sibTransId="{FCB22289-CC63-4CDE-BE48-C61E4FF8EE9B}"/>
    <dgm:cxn modelId="{E8A33285-254B-4FFA-B019-872F7FFD8419}" srcId="{B3D5E859-10CF-4E4A-8809-640C9ECB5AA3}" destId="{D11E9EE1-122D-4CBF-9A3A-01618B5072CA}" srcOrd="2" destOrd="0" parTransId="{D859A6EE-23B5-478E-9025-B5E45A3F8AB6}" sibTransId="{896B8161-CCF0-4BA8-8EC1-06F762124981}"/>
    <dgm:cxn modelId="{60DE52A5-DE57-4D5C-84A1-FD087AD05C73}" type="presOf" srcId="{D11E9EE1-122D-4CBF-9A3A-01618B5072CA}" destId="{C8D369B2-CF53-44FF-98E7-EEBC268C1B8D}" srcOrd="0" destOrd="0" presId="urn:microsoft.com/office/officeart/2018/5/layout/IconCircleLabelList"/>
    <dgm:cxn modelId="{E77A3BAF-6028-46FC-9A42-7B79BE7E1337}" srcId="{B3D5E859-10CF-4E4A-8809-640C9ECB5AA3}" destId="{F22FC84B-45FB-47C0-B0A8-F99AA82AEF6A}" srcOrd="3" destOrd="0" parTransId="{A06A756A-71F1-4496-B89E-6076E7F5E3FC}" sibTransId="{DC5A8EAB-8CC5-4B21-B168-596A3C104C91}"/>
    <dgm:cxn modelId="{AB43FAB4-1CA6-4E08-8925-8A0540A9C54A}" type="presOf" srcId="{F24C9802-0117-4109-8919-F62CF4D12FB4}" destId="{1AE90F06-A4F2-4EC5-A325-956CE6D49FCD}" srcOrd="0" destOrd="0" presId="urn:microsoft.com/office/officeart/2018/5/layout/IconCircleLabelList"/>
    <dgm:cxn modelId="{5787DDB7-EF31-4BF3-B84D-6AB9AE85C795}" type="presOf" srcId="{CBADFC47-86C4-4386-B780-9B91991CFE10}" destId="{03309437-4F76-492F-B7E2-FDE23A10B619}" srcOrd="0" destOrd="0" presId="urn:microsoft.com/office/officeart/2018/5/layout/IconCircleLabelList"/>
    <dgm:cxn modelId="{C3527CBD-C852-4DCE-BFD4-F09DFFADEF3A}" type="presOf" srcId="{F22FC84B-45FB-47C0-B0A8-F99AA82AEF6A}" destId="{938E6401-3149-4C81-A88B-688F290F3AAB}" srcOrd="0" destOrd="0" presId="urn:microsoft.com/office/officeart/2018/5/layout/IconCircleLabelList"/>
    <dgm:cxn modelId="{203ABBE4-AAAC-409C-A14D-CEA5B9C3FF8C}" type="presParOf" srcId="{FE663E41-78A1-4A53-994C-6F00DAC985FA}" destId="{FCD8535D-4671-47BB-B7A8-36F79738583C}" srcOrd="0" destOrd="0" presId="urn:microsoft.com/office/officeart/2018/5/layout/IconCircleLabelList"/>
    <dgm:cxn modelId="{0CA023C9-8C0F-497D-BED9-4595F20B8EEC}" type="presParOf" srcId="{FCD8535D-4671-47BB-B7A8-36F79738583C}" destId="{C4ADA5E7-8948-4073-A58C-B395A1706794}" srcOrd="0" destOrd="0" presId="urn:microsoft.com/office/officeart/2018/5/layout/IconCircleLabelList"/>
    <dgm:cxn modelId="{9391A56F-B282-4D10-8B8F-B7104F7934CA}" type="presParOf" srcId="{FCD8535D-4671-47BB-B7A8-36F79738583C}" destId="{495C1EA1-364E-4DC4-B30B-51E6FB3C1E56}" srcOrd="1" destOrd="0" presId="urn:microsoft.com/office/officeart/2018/5/layout/IconCircleLabelList"/>
    <dgm:cxn modelId="{E9479D73-83D6-4422-956F-89E10F2DCBB4}" type="presParOf" srcId="{FCD8535D-4671-47BB-B7A8-36F79738583C}" destId="{40422661-D4BA-4226-BBF9-5915C56D679C}" srcOrd="2" destOrd="0" presId="urn:microsoft.com/office/officeart/2018/5/layout/IconCircleLabelList"/>
    <dgm:cxn modelId="{44BB44BB-4314-46E7-8C80-43595C15E9B9}" type="presParOf" srcId="{FCD8535D-4671-47BB-B7A8-36F79738583C}" destId="{6E8EFB2E-ADCC-4202-8FBC-767071CC9766}" srcOrd="3" destOrd="0" presId="urn:microsoft.com/office/officeart/2018/5/layout/IconCircleLabelList"/>
    <dgm:cxn modelId="{FB24222E-E3AB-4FA2-A444-A999D1994A18}" type="presParOf" srcId="{FE663E41-78A1-4A53-994C-6F00DAC985FA}" destId="{413CA69D-57A5-43E6-A71C-2758B2EA4905}" srcOrd="1" destOrd="0" presId="urn:microsoft.com/office/officeart/2018/5/layout/IconCircleLabelList"/>
    <dgm:cxn modelId="{2D34B607-E2F8-4746-8788-E0CABF988F65}" type="presParOf" srcId="{FE663E41-78A1-4A53-994C-6F00DAC985FA}" destId="{19D6DA0B-5711-4C34-88FF-D47DD9C88946}" srcOrd="2" destOrd="0" presId="urn:microsoft.com/office/officeart/2018/5/layout/IconCircleLabelList"/>
    <dgm:cxn modelId="{30725AFC-DD86-4F02-AEA6-59E887679244}" type="presParOf" srcId="{19D6DA0B-5711-4C34-88FF-D47DD9C88946}" destId="{FCF26C06-3F11-480A-910B-858572A39BD4}" srcOrd="0" destOrd="0" presId="urn:microsoft.com/office/officeart/2018/5/layout/IconCircleLabelList"/>
    <dgm:cxn modelId="{6D883B65-E09C-40F8-8CCF-8F41A9B49285}" type="presParOf" srcId="{19D6DA0B-5711-4C34-88FF-D47DD9C88946}" destId="{787E29CB-5E61-4EB5-A48C-434EE6C1E591}" srcOrd="1" destOrd="0" presId="urn:microsoft.com/office/officeart/2018/5/layout/IconCircleLabelList"/>
    <dgm:cxn modelId="{D26B613A-B6FC-4721-B091-8A555718FCBE}" type="presParOf" srcId="{19D6DA0B-5711-4C34-88FF-D47DD9C88946}" destId="{862705AF-4A62-49AF-9CC6-6590A4027EAF}" srcOrd="2" destOrd="0" presId="urn:microsoft.com/office/officeart/2018/5/layout/IconCircleLabelList"/>
    <dgm:cxn modelId="{DF4D6C91-3843-4AD0-9D31-305BEB0F103D}" type="presParOf" srcId="{19D6DA0B-5711-4C34-88FF-D47DD9C88946}" destId="{03309437-4F76-492F-B7E2-FDE23A10B619}" srcOrd="3" destOrd="0" presId="urn:microsoft.com/office/officeart/2018/5/layout/IconCircleLabelList"/>
    <dgm:cxn modelId="{BCE0D0D2-4124-4C16-B089-587D0AF91B11}" type="presParOf" srcId="{FE663E41-78A1-4A53-994C-6F00DAC985FA}" destId="{24502372-8C1F-4FC6-990F-8E1FE107B16D}" srcOrd="3" destOrd="0" presId="urn:microsoft.com/office/officeart/2018/5/layout/IconCircleLabelList"/>
    <dgm:cxn modelId="{818983DD-D085-45B4-8FDD-4BBD4878A82F}" type="presParOf" srcId="{FE663E41-78A1-4A53-994C-6F00DAC985FA}" destId="{42646873-68A2-445E-87EA-B8539A68CEB7}" srcOrd="4" destOrd="0" presId="urn:microsoft.com/office/officeart/2018/5/layout/IconCircleLabelList"/>
    <dgm:cxn modelId="{256C1229-01B6-44D6-8779-73A58DB0D09E}" type="presParOf" srcId="{42646873-68A2-445E-87EA-B8539A68CEB7}" destId="{A95AC2A7-05A8-42A3-A10C-C59367BA797D}" srcOrd="0" destOrd="0" presId="urn:microsoft.com/office/officeart/2018/5/layout/IconCircleLabelList"/>
    <dgm:cxn modelId="{B78F64E9-EE67-4BEA-9D3F-1E6C5200B623}" type="presParOf" srcId="{42646873-68A2-445E-87EA-B8539A68CEB7}" destId="{B7ADC286-5A4E-45A8-84F4-F52AF54E0C99}" srcOrd="1" destOrd="0" presId="urn:microsoft.com/office/officeart/2018/5/layout/IconCircleLabelList"/>
    <dgm:cxn modelId="{7CDD48EB-E120-47EA-9C5B-68E0653A816D}" type="presParOf" srcId="{42646873-68A2-445E-87EA-B8539A68CEB7}" destId="{DC4EC8C4-7AC4-491B-88DC-8B43B11981BF}" srcOrd="2" destOrd="0" presId="urn:microsoft.com/office/officeart/2018/5/layout/IconCircleLabelList"/>
    <dgm:cxn modelId="{B338A605-8BCE-4851-9887-C84D97B99377}" type="presParOf" srcId="{42646873-68A2-445E-87EA-B8539A68CEB7}" destId="{C8D369B2-CF53-44FF-98E7-EEBC268C1B8D}" srcOrd="3" destOrd="0" presId="urn:microsoft.com/office/officeart/2018/5/layout/IconCircleLabelList"/>
    <dgm:cxn modelId="{3379D415-A6C9-49B5-B8BF-9F1F77748B3B}" type="presParOf" srcId="{FE663E41-78A1-4A53-994C-6F00DAC985FA}" destId="{6A09413A-F85B-47E0-A58E-5099A72CAF28}" srcOrd="5" destOrd="0" presId="urn:microsoft.com/office/officeart/2018/5/layout/IconCircleLabelList"/>
    <dgm:cxn modelId="{C6C5DB3C-F9B2-43B3-BA49-3B0399F0A88C}" type="presParOf" srcId="{FE663E41-78A1-4A53-994C-6F00DAC985FA}" destId="{7BA7659A-6C20-44BF-8B74-94B22FD766E9}" srcOrd="6" destOrd="0" presId="urn:microsoft.com/office/officeart/2018/5/layout/IconCircleLabelList"/>
    <dgm:cxn modelId="{C1B5D56B-BA48-4EB9-8FD9-C93F6E547DC4}" type="presParOf" srcId="{7BA7659A-6C20-44BF-8B74-94B22FD766E9}" destId="{67123CF5-73B6-4A7A-AD1A-5727E3056ED2}" srcOrd="0" destOrd="0" presId="urn:microsoft.com/office/officeart/2018/5/layout/IconCircleLabelList"/>
    <dgm:cxn modelId="{6B5AD678-9807-41A8-953F-9A018595001F}" type="presParOf" srcId="{7BA7659A-6C20-44BF-8B74-94B22FD766E9}" destId="{7A19194F-375C-479C-A21E-6CEA071E5C7F}" srcOrd="1" destOrd="0" presId="urn:microsoft.com/office/officeart/2018/5/layout/IconCircleLabelList"/>
    <dgm:cxn modelId="{20E6CAE3-6F8D-44FF-85E6-EF882FC664A9}" type="presParOf" srcId="{7BA7659A-6C20-44BF-8B74-94B22FD766E9}" destId="{2E0ADAA3-9A49-46D0-B5A4-6DA0DECF7DC8}" srcOrd="2" destOrd="0" presId="urn:microsoft.com/office/officeart/2018/5/layout/IconCircleLabelList"/>
    <dgm:cxn modelId="{4DCD9640-1FB7-4C1C-9D09-A9C6F80F1D59}" type="presParOf" srcId="{7BA7659A-6C20-44BF-8B74-94B22FD766E9}" destId="{938E6401-3149-4C81-A88B-688F290F3AAB}" srcOrd="3" destOrd="0" presId="urn:microsoft.com/office/officeart/2018/5/layout/IconCircleLabelList"/>
    <dgm:cxn modelId="{169325BA-9777-4652-8EBF-05C569D6DAE7}" type="presParOf" srcId="{FE663E41-78A1-4A53-994C-6F00DAC985FA}" destId="{5E593CA9-B476-46BB-BEEB-92768FA66225}" srcOrd="7" destOrd="0" presId="urn:microsoft.com/office/officeart/2018/5/layout/IconCircleLabelList"/>
    <dgm:cxn modelId="{5A4EE32B-3A2B-4465-BD4A-31EBC76CECBB}" type="presParOf" srcId="{FE663E41-78A1-4A53-994C-6F00DAC985FA}" destId="{9CD68270-CE5F-4ABD-B336-A0617ADD59C3}" srcOrd="8" destOrd="0" presId="urn:microsoft.com/office/officeart/2018/5/layout/IconCircleLabelList"/>
    <dgm:cxn modelId="{0DD1D18E-707D-45D7-8A40-88BD1829048B}" type="presParOf" srcId="{9CD68270-CE5F-4ABD-B336-A0617ADD59C3}" destId="{389FDFD6-1EF6-4067-BFFB-C7B2D21E9F92}" srcOrd="0" destOrd="0" presId="urn:microsoft.com/office/officeart/2018/5/layout/IconCircleLabelList"/>
    <dgm:cxn modelId="{2ED9FB96-B9A0-4B91-A99E-2B8C298B4940}" type="presParOf" srcId="{9CD68270-CE5F-4ABD-B336-A0617ADD59C3}" destId="{2407E3A9-4025-4BF4-92A5-9D00908344A6}" srcOrd="1" destOrd="0" presId="urn:microsoft.com/office/officeart/2018/5/layout/IconCircleLabelList"/>
    <dgm:cxn modelId="{8F3BBFC4-51DC-4042-8D04-60F29053E9AD}" type="presParOf" srcId="{9CD68270-CE5F-4ABD-B336-A0617ADD59C3}" destId="{1147D48A-3E2D-4D80-BE3E-B4246FBD88C5}" srcOrd="2" destOrd="0" presId="urn:microsoft.com/office/officeart/2018/5/layout/IconCircleLabelList"/>
    <dgm:cxn modelId="{72CB1325-28C3-4601-9157-8729868615D7}" type="presParOf" srcId="{9CD68270-CE5F-4ABD-B336-A0617ADD59C3}" destId="{1AE90F06-A4F2-4EC5-A325-956CE6D49F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BFA3F-9B44-4A87-8405-04E0AAD37EF1}">
      <dsp:nvSpPr>
        <dsp:cNvPr id="0" name=""/>
        <dsp:cNvSpPr/>
      </dsp:nvSpPr>
      <dsp:spPr>
        <a:xfrm>
          <a:off x="0" y="0"/>
          <a:ext cx="6966490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 console-based .NET application for managing video game rentals.</a:t>
          </a:r>
        </a:p>
      </dsp:txBody>
      <dsp:txXfrm>
        <a:off x="32418" y="32418"/>
        <a:ext cx="5772143" cy="1041985"/>
      </dsp:txXfrm>
    </dsp:sp>
    <dsp:sp modelId="{46E795A6-CFCC-4902-9B2A-50D9C82D96C7}">
      <dsp:nvSpPr>
        <dsp:cNvPr id="0" name=""/>
        <dsp:cNvSpPr/>
      </dsp:nvSpPr>
      <dsp:spPr>
        <a:xfrm>
          <a:off x="614690" y="1291291"/>
          <a:ext cx="6966490" cy="11068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Tracks inventory, checkouts, returns, and analytics.</a:t>
          </a:r>
        </a:p>
      </dsp:txBody>
      <dsp:txXfrm>
        <a:off x="647108" y="1323709"/>
        <a:ext cx="5567530" cy="1041985"/>
      </dsp:txXfrm>
    </dsp:sp>
    <dsp:sp modelId="{49D29DD5-E730-433C-9377-722F8919F09A}">
      <dsp:nvSpPr>
        <dsp:cNvPr id="0" name=""/>
        <dsp:cNvSpPr/>
      </dsp:nvSpPr>
      <dsp:spPr>
        <a:xfrm>
          <a:off x="1229380" y="2582583"/>
          <a:ext cx="6966490" cy="11068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Includes admin authentication and SQLite persistence.</a:t>
          </a:r>
        </a:p>
      </dsp:txBody>
      <dsp:txXfrm>
        <a:off x="1261798" y="2615001"/>
        <a:ext cx="5567530" cy="1041985"/>
      </dsp:txXfrm>
    </dsp:sp>
    <dsp:sp modelId="{BD3AF447-57E3-4CCA-ADD0-F54D693AF4CC}">
      <dsp:nvSpPr>
        <dsp:cNvPr id="0" name=""/>
        <dsp:cNvSpPr/>
      </dsp:nvSpPr>
      <dsp:spPr>
        <a:xfrm>
          <a:off x="6247056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6408928" y="839339"/>
        <a:ext cx="395689" cy="541373"/>
      </dsp:txXfrm>
    </dsp:sp>
    <dsp:sp modelId="{856E0D30-05E1-4B07-B25C-E6DDBFDC976A}">
      <dsp:nvSpPr>
        <dsp:cNvPr id="0" name=""/>
        <dsp:cNvSpPr/>
      </dsp:nvSpPr>
      <dsp:spPr>
        <a:xfrm>
          <a:off x="6861746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023618" y="2123252"/>
        <a:ext cx="395689" cy="5413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99C47-E754-4ADC-B952-F7DC79B01270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4E800-1D23-4233-A068-85CAC71094E5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2BF5F-9ACD-4DDC-B515-90183DBF218F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Rental store administrators.</a:t>
          </a:r>
        </a:p>
      </dsp:txBody>
      <dsp:txXfrm>
        <a:off x="1428292" y="2439"/>
        <a:ext cx="3297908" cy="1236616"/>
      </dsp:txXfrm>
    </dsp:sp>
    <dsp:sp modelId="{44F62C74-73AC-4161-B108-04F6282751DC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64A61-B089-4C9C-BD0D-5684D9707DA8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89C9A-00B1-4715-B8D5-20590F378134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Small game shops needing low-cost inventory software.</a:t>
          </a:r>
        </a:p>
      </dsp:txBody>
      <dsp:txXfrm>
        <a:off x="1428292" y="1548210"/>
        <a:ext cx="3297908" cy="1236616"/>
      </dsp:txXfrm>
    </dsp:sp>
    <dsp:sp modelId="{14FC2537-569B-40FE-A252-0DC16D658798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9035A-6BF0-4BC7-BEE6-F0BA1EE8ACDB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526F8-278E-484B-AAD0-6D2928147437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Students learning .NET + SQL with a real case study.</a:t>
          </a:r>
        </a:p>
      </dsp:txBody>
      <dsp:txXfrm>
        <a:off x="1428292" y="3093981"/>
        <a:ext cx="3297908" cy="1236616"/>
      </dsp:txXfrm>
    </dsp:sp>
    <dsp:sp modelId="{26C9C82B-A70F-4B40-ACF2-DBF1010E4FC4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25C03-4B62-4B86-87AA-23141C56488C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87BFB-0636-41AC-BCAC-FC2A6C44049B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Anyone managing check-in/check-out stock workflows.</a:t>
          </a:r>
        </a:p>
      </dsp:txBody>
      <dsp:txXfrm>
        <a:off x="1428292" y="4639752"/>
        <a:ext cx="3297908" cy="12366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83EB-6701-458B-A0D3-95C14A5EDDFA}">
      <dsp:nvSpPr>
        <dsp:cNvPr id="0" name=""/>
        <dsp:cNvSpPr/>
      </dsp:nvSpPr>
      <dsp:spPr>
        <a:xfrm>
          <a:off x="285002" y="1019985"/>
          <a:ext cx="876041" cy="8760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349C0-A93F-4B60-8FD1-BC5DC073FB59}">
      <dsp:nvSpPr>
        <dsp:cNvPr id="0" name=""/>
        <dsp:cNvSpPr/>
      </dsp:nvSpPr>
      <dsp:spPr>
        <a:xfrm>
          <a:off x="471700" y="1206682"/>
          <a:ext cx="502646" cy="5026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C2ED8-8022-4D96-9C33-AB5DDC6EABD4}">
      <dsp:nvSpPr>
        <dsp:cNvPr id="0" name=""/>
        <dsp:cNvSpPr/>
      </dsp:nvSpPr>
      <dsp:spPr>
        <a:xfrm>
          <a:off x="4956" y="2168891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.NET 8 (C#)</a:t>
          </a:r>
        </a:p>
      </dsp:txBody>
      <dsp:txXfrm>
        <a:off x="4956" y="2168891"/>
        <a:ext cx="1436132" cy="574453"/>
      </dsp:txXfrm>
    </dsp:sp>
    <dsp:sp modelId="{1AA31058-3964-49D4-BA99-97320F188616}">
      <dsp:nvSpPr>
        <dsp:cNvPr id="0" name=""/>
        <dsp:cNvSpPr/>
      </dsp:nvSpPr>
      <dsp:spPr>
        <a:xfrm>
          <a:off x="1972458" y="1019985"/>
          <a:ext cx="876041" cy="8760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167C1-8ABB-456F-85C9-69DB84CFAB4E}">
      <dsp:nvSpPr>
        <dsp:cNvPr id="0" name=""/>
        <dsp:cNvSpPr/>
      </dsp:nvSpPr>
      <dsp:spPr>
        <a:xfrm>
          <a:off x="2159156" y="1206682"/>
          <a:ext cx="502646" cy="5026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7C892-44A9-4DB0-B036-5BE6624111B0}">
      <dsp:nvSpPr>
        <dsp:cNvPr id="0" name=""/>
        <dsp:cNvSpPr/>
      </dsp:nvSpPr>
      <dsp:spPr>
        <a:xfrm>
          <a:off x="1692413" y="2168891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SQLite Database</a:t>
          </a:r>
        </a:p>
      </dsp:txBody>
      <dsp:txXfrm>
        <a:off x="1692413" y="2168891"/>
        <a:ext cx="1436132" cy="574453"/>
      </dsp:txXfrm>
    </dsp:sp>
    <dsp:sp modelId="{A8EA9E19-BFB8-4531-92FE-C865EA218AEE}">
      <dsp:nvSpPr>
        <dsp:cNvPr id="0" name=""/>
        <dsp:cNvSpPr/>
      </dsp:nvSpPr>
      <dsp:spPr>
        <a:xfrm>
          <a:off x="3659914" y="1019985"/>
          <a:ext cx="876041" cy="8760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6A942-95D9-4ADE-BBFD-A8C3CE54C040}">
      <dsp:nvSpPr>
        <dsp:cNvPr id="0" name=""/>
        <dsp:cNvSpPr/>
      </dsp:nvSpPr>
      <dsp:spPr>
        <a:xfrm>
          <a:off x="3846612" y="1206682"/>
          <a:ext cx="502646" cy="5026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214D2-9F20-4833-AF08-484375B23489}">
      <dsp:nvSpPr>
        <dsp:cNvPr id="0" name=""/>
        <dsp:cNvSpPr/>
      </dsp:nvSpPr>
      <dsp:spPr>
        <a:xfrm>
          <a:off x="3379869" y="2168891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Dapper ORM</a:t>
          </a:r>
        </a:p>
      </dsp:txBody>
      <dsp:txXfrm>
        <a:off x="3379869" y="2168891"/>
        <a:ext cx="1436132" cy="574453"/>
      </dsp:txXfrm>
    </dsp:sp>
    <dsp:sp modelId="{E2FF3D39-33BA-4795-B77A-E741BC210B6F}">
      <dsp:nvSpPr>
        <dsp:cNvPr id="0" name=""/>
        <dsp:cNvSpPr/>
      </dsp:nvSpPr>
      <dsp:spPr>
        <a:xfrm>
          <a:off x="5347371" y="1019985"/>
          <a:ext cx="876041" cy="8760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ADF86-8CA0-4E5C-AE0C-BD134DEA8754}">
      <dsp:nvSpPr>
        <dsp:cNvPr id="0" name=""/>
        <dsp:cNvSpPr/>
      </dsp:nvSpPr>
      <dsp:spPr>
        <a:xfrm>
          <a:off x="5534068" y="1206682"/>
          <a:ext cx="502646" cy="5026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DC33D-3BBD-4581-9A7C-19356C404291}">
      <dsp:nvSpPr>
        <dsp:cNvPr id="0" name=""/>
        <dsp:cNvSpPr/>
      </dsp:nvSpPr>
      <dsp:spPr>
        <a:xfrm>
          <a:off x="5067325" y="2168891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Layered Architecture (UI, BLL, DAL)</a:t>
          </a:r>
        </a:p>
      </dsp:txBody>
      <dsp:txXfrm>
        <a:off x="5067325" y="2168891"/>
        <a:ext cx="1436132" cy="574453"/>
      </dsp:txXfrm>
    </dsp:sp>
    <dsp:sp modelId="{90C03F35-4FA7-429A-8030-FE3884EB12BD}">
      <dsp:nvSpPr>
        <dsp:cNvPr id="0" name=""/>
        <dsp:cNvSpPr/>
      </dsp:nvSpPr>
      <dsp:spPr>
        <a:xfrm>
          <a:off x="7034827" y="1019985"/>
          <a:ext cx="876041" cy="8760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D321C-E447-4DC5-9FCD-D16EF9279AA1}">
      <dsp:nvSpPr>
        <dsp:cNvPr id="0" name=""/>
        <dsp:cNvSpPr/>
      </dsp:nvSpPr>
      <dsp:spPr>
        <a:xfrm>
          <a:off x="7221524" y="1206682"/>
          <a:ext cx="502646" cy="5026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0B3D0-0D89-4F35-AD8D-D66562EBA0B4}">
      <dsp:nvSpPr>
        <dsp:cNvPr id="0" name=""/>
        <dsp:cNvSpPr/>
      </dsp:nvSpPr>
      <dsp:spPr>
        <a:xfrm>
          <a:off x="6754781" y="2168891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Custom Algorithms (Sorting, Searching, Analytics)</a:t>
          </a:r>
        </a:p>
      </dsp:txBody>
      <dsp:txXfrm>
        <a:off x="6754781" y="2168891"/>
        <a:ext cx="1436132" cy="5744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14B5D-71C6-41BD-AE29-AA80109224AB}">
      <dsp:nvSpPr>
        <dsp:cNvPr id="0" name=""/>
        <dsp:cNvSpPr/>
      </dsp:nvSpPr>
      <dsp:spPr>
        <a:xfrm>
          <a:off x="840986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54CF8-0245-4E61-B1FA-AA35B2A18D71}">
      <dsp:nvSpPr>
        <dsp:cNvPr id="0" name=""/>
        <dsp:cNvSpPr/>
      </dsp:nvSpPr>
      <dsp:spPr>
        <a:xfrm>
          <a:off x="411728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Add / Update / Delete games</a:t>
          </a:r>
        </a:p>
      </dsp:txBody>
      <dsp:txXfrm>
        <a:off x="411728" y="1356176"/>
        <a:ext cx="1560937" cy="624375"/>
      </dsp:txXfrm>
    </dsp:sp>
    <dsp:sp modelId="{3C01A5F1-3F9B-42CA-8721-ECD81993D4A5}">
      <dsp:nvSpPr>
        <dsp:cNvPr id="0" name=""/>
        <dsp:cNvSpPr/>
      </dsp:nvSpPr>
      <dsp:spPr>
        <a:xfrm>
          <a:off x="2675088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9CA6F-E185-4E8E-9E24-4B08B991332B}">
      <dsp:nvSpPr>
        <dsp:cNvPr id="0" name=""/>
        <dsp:cNvSpPr/>
      </dsp:nvSpPr>
      <dsp:spPr>
        <a:xfrm>
          <a:off x="2245830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Search by title</a:t>
          </a:r>
        </a:p>
      </dsp:txBody>
      <dsp:txXfrm>
        <a:off x="2245830" y="1356176"/>
        <a:ext cx="1560937" cy="624375"/>
      </dsp:txXfrm>
    </dsp:sp>
    <dsp:sp modelId="{69265EF1-0531-46F5-AFC6-3C44A777695F}">
      <dsp:nvSpPr>
        <dsp:cNvPr id="0" name=""/>
        <dsp:cNvSpPr/>
      </dsp:nvSpPr>
      <dsp:spPr>
        <a:xfrm>
          <a:off x="4509189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77B69-0FAA-40A4-80C2-DBA8DBCD6578}">
      <dsp:nvSpPr>
        <dsp:cNvPr id="0" name=""/>
        <dsp:cNvSpPr/>
      </dsp:nvSpPr>
      <dsp:spPr>
        <a:xfrm>
          <a:off x="4079932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Bubble Sort + Binary Search</a:t>
          </a:r>
        </a:p>
      </dsp:txBody>
      <dsp:txXfrm>
        <a:off x="4079932" y="1356176"/>
        <a:ext cx="1560937" cy="624375"/>
      </dsp:txXfrm>
    </dsp:sp>
    <dsp:sp modelId="{53FBC699-152C-4243-A34E-66A54780E974}">
      <dsp:nvSpPr>
        <dsp:cNvPr id="0" name=""/>
        <dsp:cNvSpPr/>
      </dsp:nvSpPr>
      <dsp:spPr>
        <a:xfrm>
          <a:off x="6343291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E11CC-733D-4033-B9D0-1DF280FF3917}">
      <dsp:nvSpPr>
        <dsp:cNvPr id="0" name=""/>
        <dsp:cNvSpPr/>
      </dsp:nvSpPr>
      <dsp:spPr>
        <a:xfrm>
          <a:off x="5914033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Check-out and return games (with customer ID)</a:t>
          </a:r>
        </a:p>
      </dsp:txBody>
      <dsp:txXfrm>
        <a:off x="5914033" y="1356176"/>
        <a:ext cx="1560937" cy="624375"/>
      </dsp:txXfrm>
    </dsp:sp>
    <dsp:sp modelId="{314BA5DC-90B9-4E80-940D-E6E7846B6589}">
      <dsp:nvSpPr>
        <dsp:cNvPr id="0" name=""/>
        <dsp:cNvSpPr/>
      </dsp:nvSpPr>
      <dsp:spPr>
        <a:xfrm>
          <a:off x="2675088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BE4AB-30C4-4819-B113-4E5148CDA6B4}">
      <dsp:nvSpPr>
        <dsp:cNvPr id="0" name=""/>
        <dsp:cNvSpPr/>
      </dsp:nvSpPr>
      <dsp:spPr>
        <a:xfrm>
          <a:off x="2245830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Admin authentication via SQLite</a:t>
          </a:r>
        </a:p>
      </dsp:txBody>
      <dsp:txXfrm>
        <a:off x="2245830" y="3334288"/>
        <a:ext cx="1560937" cy="624375"/>
      </dsp:txXfrm>
    </dsp:sp>
    <dsp:sp modelId="{16677CF8-3575-4766-8C1E-AF5B44C200CA}">
      <dsp:nvSpPr>
        <dsp:cNvPr id="0" name=""/>
        <dsp:cNvSpPr/>
      </dsp:nvSpPr>
      <dsp:spPr>
        <a:xfrm>
          <a:off x="4509189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7AD1F-4096-41DC-816A-F59F674F0AAB}">
      <dsp:nvSpPr>
        <dsp:cNvPr id="0" name=""/>
        <dsp:cNvSpPr/>
      </dsp:nvSpPr>
      <dsp:spPr>
        <a:xfrm>
          <a:off x="4079932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Analytics: Top 5 games and top 5 platforms</a:t>
          </a:r>
        </a:p>
      </dsp:txBody>
      <dsp:txXfrm>
        <a:off x="4079932" y="3334288"/>
        <a:ext cx="1560937" cy="6243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DA5E7-8948-4073-A58C-B395A1706794}">
      <dsp:nvSpPr>
        <dsp:cNvPr id="0" name=""/>
        <dsp:cNvSpPr/>
      </dsp:nvSpPr>
      <dsp:spPr>
        <a:xfrm>
          <a:off x="827085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C1EA1-364E-4DC4-B30B-51E6FB3C1E56}">
      <dsp:nvSpPr>
        <dsp:cNvPr id="0" name=""/>
        <dsp:cNvSpPr/>
      </dsp:nvSpPr>
      <dsp:spPr>
        <a:xfrm>
          <a:off x="103274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EFB2E-ADCC-4202-8FBC-767071CC9766}">
      <dsp:nvSpPr>
        <dsp:cNvPr id="0" name=""/>
        <dsp:cNvSpPr/>
      </dsp:nvSpPr>
      <dsp:spPr>
        <a:xfrm>
          <a:off x="51858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Add GUI (WinForms or WPF)</a:t>
          </a:r>
        </a:p>
      </dsp:txBody>
      <dsp:txXfrm>
        <a:off x="518589" y="1265836"/>
        <a:ext cx="1582031" cy="632812"/>
      </dsp:txXfrm>
    </dsp:sp>
    <dsp:sp modelId="{FCF26C06-3F11-480A-910B-858572A39BD4}">
      <dsp:nvSpPr>
        <dsp:cNvPr id="0" name=""/>
        <dsp:cNvSpPr/>
      </dsp:nvSpPr>
      <dsp:spPr>
        <a:xfrm>
          <a:off x="2685972" y="211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E29CB-5E61-4EB5-A48C-434EE6C1E591}">
      <dsp:nvSpPr>
        <dsp:cNvPr id="0" name=""/>
        <dsp:cNvSpPr/>
      </dsp:nvSpPr>
      <dsp:spPr>
        <a:xfrm>
          <a:off x="2891636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09437-4F76-492F-B7E2-FDE23A10B619}">
      <dsp:nvSpPr>
        <dsp:cNvPr id="0" name=""/>
        <dsp:cNvSpPr/>
      </dsp:nvSpPr>
      <dsp:spPr>
        <a:xfrm>
          <a:off x="2377476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Add customer database + rental history</a:t>
          </a:r>
        </a:p>
      </dsp:txBody>
      <dsp:txXfrm>
        <a:off x="2377476" y="1265836"/>
        <a:ext cx="1582031" cy="632812"/>
      </dsp:txXfrm>
    </dsp:sp>
    <dsp:sp modelId="{A95AC2A7-05A8-42A3-A10C-C59367BA797D}">
      <dsp:nvSpPr>
        <dsp:cNvPr id="0" name=""/>
        <dsp:cNvSpPr/>
      </dsp:nvSpPr>
      <dsp:spPr>
        <a:xfrm>
          <a:off x="4544859" y="211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DC286-5A4E-45A8-84F4-F52AF54E0C99}">
      <dsp:nvSpPr>
        <dsp:cNvPr id="0" name=""/>
        <dsp:cNvSpPr/>
      </dsp:nvSpPr>
      <dsp:spPr>
        <a:xfrm>
          <a:off x="4750523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369B2-CF53-44FF-98E7-EEBC268C1B8D}">
      <dsp:nvSpPr>
        <dsp:cNvPr id="0" name=""/>
        <dsp:cNvSpPr/>
      </dsp:nvSpPr>
      <dsp:spPr>
        <a:xfrm>
          <a:off x="4236363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Add overdue tracking + fines</a:t>
          </a:r>
        </a:p>
      </dsp:txBody>
      <dsp:txXfrm>
        <a:off x="4236363" y="1265836"/>
        <a:ext cx="1582031" cy="632812"/>
      </dsp:txXfrm>
    </dsp:sp>
    <dsp:sp modelId="{67123CF5-73B6-4A7A-AD1A-5727E3056ED2}">
      <dsp:nvSpPr>
        <dsp:cNvPr id="0" name=""/>
        <dsp:cNvSpPr/>
      </dsp:nvSpPr>
      <dsp:spPr>
        <a:xfrm>
          <a:off x="6403746" y="211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9194F-375C-479C-A21E-6CEA071E5C7F}">
      <dsp:nvSpPr>
        <dsp:cNvPr id="0" name=""/>
        <dsp:cNvSpPr/>
      </dsp:nvSpPr>
      <dsp:spPr>
        <a:xfrm>
          <a:off x="6609410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E6401-3149-4C81-A88B-688F290F3AAB}">
      <dsp:nvSpPr>
        <dsp:cNvPr id="0" name=""/>
        <dsp:cNvSpPr/>
      </dsp:nvSpPr>
      <dsp:spPr>
        <a:xfrm>
          <a:off x="609524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Export analytics to PDF/Excel</a:t>
          </a:r>
        </a:p>
      </dsp:txBody>
      <dsp:txXfrm>
        <a:off x="6095249" y="1265836"/>
        <a:ext cx="1582031" cy="632812"/>
      </dsp:txXfrm>
    </dsp:sp>
    <dsp:sp modelId="{389FDFD6-1EF6-4067-BFFB-C7B2D21E9F92}">
      <dsp:nvSpPr>
        <dsp:cNvPr id="0" name=""/>
        <dsp:cNvSpPr/>
      </dsp:nvSpPr>
      <dsp:spPr>
        <a:xfrm>
          <a:off x="3615415" y="2294156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E3A9-4025-4BF4-92A5-9D00908344A6}">
      <dsp:nvSpPr>
        <dsp:cNvPr id="0" name=""/>
        <dsp:cNvSpPr/>
      </dsp:nvSpPr>
      <dsp:spPr>
        <a:xfrm>
          <a:off x="3821080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90F06-A4F2-4EC5-A325-956CE6D49FCD}">
      <dsp:nvSpPr>
        <dsp:cNvPr id="0" name=""/>
        <dsp:cNvSpPr/>
      </dsp:nvSpPr>
      <dsp:spPr>
        <a:xfrm>
          <a:off x="3306919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• Cloud-based database</a:t>
          </a:r>
        </a:p>
      </dsp:txBody>
      <dsp:txXfrm>
        <a:off x="3306919" y="3559781"/>
        <a:ext cx="1582031" cy="632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/>
              <a:t>Video Game Rental Management System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147125"/>
            <a:ext cx="4180390" cy="2262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By Isaac </a:t>
            </a:r>
            <a:r>
              <a:rPr lang="en-US" sz="3000" dirty="0" err="1">
                <a:solidFill>
                  <a:srgbClr val="FFFFFF"/>
                </a:solidFill>
              </a:rPr>
              <a:t>Olubiyi</a:t>
            </a:r>
            <a:r>
              <a:rPr lang="en-US" sz="3000" dirty="0">
                <a:solidFill>
                  <a:srgbClr val="FFFFFF"/>
                </a:solidFill>
              </a:rPr>
              <a:t> - Project Overview Presentation</a:t>
            </a:r>
          </a:p>
          <a:p>
            <a:pPr algn="l"/>
            <a:r>
              <a:rPr lang="en-US" b="1">
                <a:solidFill>
                  <a:srgbClr val="1D2125"/>
                </a:solidFill>
                <a:highlight>
                  <a:srgbClr val="FFFFFF"/>
                </a:highlight>
              </a:rPr>
              <a:t>B8IT150 ADVANCED PROGRAMMING (B8IT150_2425_TME4)</a:t>
            </a:r>
            <a:endParaRPr lang="en-US"/>
          </a:p>
          <a:p>
            <a:pPr algn="l">
              <a:lnSpc>
                <a:spcPct val="90000"/>
              </a:lnSpc>
            </a:pPr>
            <a:endParaRPr lang="en-US" sz="3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18" name="Picture 17" descr="Electronic System">
            <a:extLst>
              <a:ext uri="{FF2B5EF4-FFF2-40B4-BE49-F238E27FC236}">
                <a16:creationId xmlns:a16="http://schemas.microsoft.com/office/drawing/2014/main" id="{FAF71386-96A2-A8A6-3762-1987D2927D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947" r="27741" b="6250"/>
          <a:stretch>
            <a:fillRect/>
          </a:stretch>
        </p:blipFill>
        <p:spPr>
          <a:xfrm>
            <a:off x="4953176" y="1116876"/>
            <a:ext cx="3872266" cy="290421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1. Background / 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573FCB-2558-BE43-59EC-A99D3F4DA6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116927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2. Target Users / Beneficiaries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F6CDBA-1791-94FC-30C0-8DBD749B6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813182"/>
              </p:ext>
            </p:extLst>
          </p:nvPr>
        </p:nvGraphicFramePr>
        <p:xfrm>
          <a:off x="4056238" y="488913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1" y="870632"/>
            <a:ext cx="1874354" cy="1380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System Design Diagram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5312BF5F-DBE5-5F0F-26DF-2A485AFD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05" y="336332"/>
            <a:ext cx="5975679" cy="6190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12C4EE-3785-50C2-3F90-60A268BF7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802435-718E-7D9D-8E31-06C2F637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2AD0ED-338E-D246-572F-F4D67F250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C06B10-6608-5480-2A83-17A4A45C6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EDA58B-EBE3-00FF-AA49-3105233C2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5809E7-7C13-6C16-EC36-28DC2F395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B5BB38-F288-CDA6-B378-E31A89BD6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6A8D2-DB0D-FFE9-EFAB-AEF210D23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1" y="860122"/>
            <a:ext cx="2331554" cy="17221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4.System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Design </a:t>
            </a:r>
            <a:r>
              <a:rPr lang="en-US" sz="3500" dirty="0" err="1">
                <a:solidFill>
                  <a:srgbClr val="FFFFFF"/>
                </a:solidFill>
              </a:rPr>
              <a:t>Workflow</a:t>
            </a:r>
            <a:endParaRPr lang="en-US" sz="3500" kern="1200" dirty="0" err="1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97C6C767-A936-C8C5-67F5-58CA619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23" y="0"/>
            <a:ext cx="6578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5. Technologies Used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9408461E-C16D-B891-22CC-0CCD0E1FBD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770896"/>
              </p:ext>
            </p:extLst>
          </p:nvPr>
        </p:nvGraphicFramePr>
        <p:xfrm>
          <a:off x="335191" y="2542053"/>
          <a:ext cx="8195871" cy="376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r>
              <a:rPr lang="en-US" sz="4900"/>
              <a:t>6. Project Features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79092F4A-B418-C505-46A3-B1F5FCD78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055791"/>
              </p:ext>
            </p:extLst>
          </p:nvPr>
        </p:nvGraphicFramePr>
        <p:xfrm>
          <a:off x="597119" y="1468273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7. Future Work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3702198-39C6-91C4-9B1E-73A5ABE2E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15941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7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Video Game Rental Management System</vt:lpstr>
      <vt:lpstr>1. Background / Introduction</vt:lpstr>
      <vt:lpstr>2. Target Users / Beneficiaries</vt:lpstr>
      <vt:lpstr>3. System Design Diagram</vt:lpstr>
      <vt:lpstr>4.System Design Workflow</vt:lpstr>
      <vt:lpstr>5. Technologies Used</vt:lpstr>
      <vt:lpstr>6. Project Features</vt:lpstr>
      <vt:lpstr>7. 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124</cp:revision>
  <dcterms:created xsi:type="dcterms:W3CDTF">2013-01-27T09:14:16Z</dcterms:created>
  <dcterms:modified xsi:type="dcterms:W3CDTF">2025-12-15T22:19:49Z</dcterms:modified>
  <cp:category/>
</cp:coreProperties>
</file>